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1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3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[Lariat.xlsx]Cars!PivotTable5</c:name>
    <c:fmtId val="11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7.7962719473503653E-2"/>
          <c:y val="7.9491409727630205E-2"/>
          <c:w val="0.65759520153685014"/>
          <c:h val="0.7104246584561545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Cars!$T$16</c:f>
              <c:strCache>
                <c:ptCount val="1"/>
                <c:pt idx="0">
                  <c:v>Total Gross Revenue FY2018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Cars!$S$17:$S$39</c:f>
              <c:multiLvlStrCache>
                <c:ptCount val="20"/>
                <c:lvl>
                  <c:pt idx="0">
                    <c:v>2018 Jaguar XJ Series</c:v>
                  </c:pt>
                  <c:pt idx="1">
                    <c:v>2017 Kia Sedona</c:v>
                  </c:pt>
                  <c:pt idx="2">
                    <c:v>2016 Jaguar XJ Series</c:v>
                  </c:pt>
                  <c:pt idx="3">
                    <c:v>2016 Subaru Impreza</c:v>
                  </c:pt>
                  <c:pt idx="4">
                    <c:v>2017 Chevrolet Corvette</c:v>
                  </c:pt>
                  <c:pt idx="5">
                    <c:v>2018 Dodge Ram 1500</c:v>
                  </c:pt>
                  <c:pt idx="6">
                    <c:v>2017 Chevrolet Silverado 1500</c:v>
                  </c:pt>
                  <c:pt idx="7">
                    <c:v>2018 GMC Sierra</c:v>
                  </c:pt>
                  <c:pt idx="8">
                    <c:v>2018 Ford Expedition</c:v>
                  </c:pt>
                  <c:pt idx="9">
                    <c:v>2016 Maybach 62</c:v>
                  </c:pt>
                  <c:pt idx="10">
                    <c:v>2016 Chevrolet Suburban 1500</c:v>
                  </c:pt>
                  <c:pt idx="11">
                    <c:v>2018 Lotus Evora</c:v>
                  </c:pt>
                  <c:pt idx="12">
                    <c:v>2016 GMC Sonoma</c:v>
                  </c:pt>
                  <c:pt idx="13">
                    <c:v>2018 Land Rover Defender 90</c:v>
                  </c:pt>
                  <c:pt idx="14">
                    <c:v>2017 Chevrolet Tracker</c:v>
                  </c:pt>
                  <c:pt idx="15">
                    <c:v>2017 Toyota RAV4</c:v>
                  </c:pt>
                  <c:pt idx="16">
                    <c:v>2018 Nissan Pathfinder</c:v>
                  </c:pt>
                  <c:pt idx="17">
                    <c:v>2018 GMC Savana</c:v>
                  </c:pt>
                  <c:pt idx="18">
                    <c:v>2018 Chevrolet Beretta</c:v>
                  </c:pt>
                  <c:pt idx="19">
                    <c:v>2017 Mitsubishi Eclipse</c:v>
                  </c:pt>
                </c:lvl>
                <c:lvl>
                  <c:pt idx="0">
                    <c:v>At Loss</c:v>
                  </c:pt>
                  <c:pt idx="10">
                    <c:v>Top Ten</c:v>
                  </c:pt>
                </c:lvl>
              </c:multiLvlStrCache>
            </c:multiLvlStrRef>
          </c:cat>
          <c:val>
            <c:numRef>
              <c:f>Cars!$T$17:$T$39</c:f>
              <c:numCache>
                <c:formatCode>"$"#,##0;[Red]"$"#,##0</c:formatCode>
                <c:ptCount val="20"/>
                <c:pt idx="0">
                  <c:v>11088</c:v>
                </c:pt>
                <c:pt idx="1">
                  <c:v>15432</c:v>
                </c:pt>
                <c:pt idx="2">
                  <c:v>14433</c:v>
                </c:pt>
                <c:pt idx="3">
                  <c:v>24707</c:v>
                </c:pt>
                <c:pt idx="4">
                  <c:v>26813</c:v>
                </c:pt>
                <c:pt idx="5">
                  <c:v>17044</c:v>
                </c:pt>
                <c:pt idx="6">
                  <c:v>17067</c:v>
                </c:pt>
                <c:pt idx="7">
                  <c:v>18763</c:v>
                </c:pt>
                <c:pt idx="8">
                  <c:v>18577</c:v>
                </c:pt>
                <c:pt idx="9">
                  <c:v>10464</c:v>
                </c:pt>
                <c:pt idx="10">
                  <c:v>20055</c:v>
                </c:pt>
                <c:pt idx="11">
                  <c:v>21659</c:v>
                </c:pt>
                <c:pt idx="12">
                  <c:v>20264</c:v>
                </c:pt>
                <c:pt idx="13">
                  <c:v>20590</c:v>
                </c:pt>
                <c:pt idx="14">
                  <c:v>21935</c:v>
                </c:pt>
                <c:pt idx="15">
                  <c:v>21110</c:v>
                </c:pt>
                <c:pt idx="16">
                  <c:v>20960</c:v>
                </c:pt>
                <c:pt idx="17">
                  <c:v>21711</c:v>
                </c:pt>
                <c:pt idx="18">
                  <c:v>22628</c:v>
                </c:pt>
                <c:pt idx="19">
                  <c:v>24718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EB-42D8-8894-F49724A3B8A4}"/>
            </c:ext>
          </c:extLst>
        </c:ser>
        <c:ser>
          <c:idx val="1"/>
          <c:order val="1"/>
          <c:tx>
            <c:strRef>
              <c:f>Cars!$U$16</c:f>
              <c:strCache>
                <c:ptCount val="1"/>
                <c:pt idx="0">
                  <c:v>Total Yearly Cost FY2018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multiLvlStrRef>
              <c:f>Cars!$S$17:$S$39</c:f>
              <c:multiLvlStrCache>
                <c:ptCount val="20"/>
                <c:lvl>
                  <c:pt idx="0">
                    <c:v>2018 Jaguar XJ Series</c:v>
                  </c:pt>
                  <c:pt idx="1">
                    <c:v>2017 Kia Sedona</c:v>
                  </c:pt>
                  <c:pt idx="2">
                    <c:v>2016 Jaguar XJ Series</c:v>
                  </c:pt>
                  <c:pt idx="3">
                    <c:v>2016 Subaru Impreza</c:v>
                  </c:pt>
                  <c:pt idx="4">
                    <c:v>2017 Chevrolet Corvette</c:v>
                  </c:pt>
                  <c:pt idx="5">
                    <c:v>2018 Dodge Ram 1500</c:v>
                  </c:pt>
                  <c:pt idx="6">
                    <c:v>2017 Chevrolet Silverado 1500</c:v>
                  </c:pt>
                  <c:pt idx="7">
                    <c:v>2018 GMC Sierra</c:v>
                  </c:pt>
                  <c:pt idx="8">
                    <c:v>2018 Ford Expedition</c:v>
                  </c:pt>
                  <c:pt idx="9">
                    <c:v>2016 Maybach 62</c:v>
                  </c:pt>
                  <c:pt idx="10">
                    <c:v>2016 Chevrolet Suburban 1500</c:v>
                  </c:pt>
                  <c:pt idx="11">
                    <c:v>2018 Lotus Evora</c:v>
                  </c:pt>
                  <c:pt idx="12">
                    <c:v>2016 GMC Sonoma</c:v>
                  </c:pt>
                  <c:pt idx="13">
                    <c:v>2018 Land Rover Defender 90</c:v>
                  </c:pt>
                  <c:pt idx="14">
                    <c:v>2017 Chevrolet Tracker</c:v>
                  </c:pt>
                  <c:pt idx="15">
                    <c:v>2017 Toyota RAV4</c:v>
                  </c:pt>
                  <c:pt idx="16">
                    <c:v>2018 Nissan Pathfinder</c:v>
                  </c:pt>
                  <c:pt idx="17">
                    <c:v>2018 GMC Savana</c:v>
                  </c:pt>
                  <c:pt idx="18">
                    <c:v>2018 Chevrolet Beretta</c:v>
                  </c:pt>
                  <c:pt idx="19">
                    <c:v>2017 Mitsubishi Eclipse</c:v>
                  </c:pt>
                </c:lvl>
                <c:lvl>
                  <c:pt idx="0">
                    <c:v>At Loss</c:v>
                  </c:pt>
                  <c:pt idx="10">
                    <c:v>Top Ten</c:v>
                  </c:pt>
                </c:lvl>
              </c:multiLvlStrCache>
            </c:multiLvlStrRef>
          </c:cat>
          <c:val>
            <c:numRef>
              <c:f>Cars!$U$17:$U$39</c:f>
              <c:numCache>
                <c:formatCode>"$"#,##0;[Red]"$"#,##0</c:formatCode>
                <c:ptCount val="20"/>
                <c:pt idx="0">
                  <c:v>19790.64</c:v>
                </c:pt>
                <c:pt idx="1">
                  <c:v>19096.440000000002</c:v>
                </c:pt>
                <c:pt idx="2">
                  <c:v>17554.559999999998</c:v>
                </c:pt>
                <c:pt idx="3">
                  <c:v>27437.88</c:v>
                </c:pt>
                <c:pt idx="4">
                  <c:v>29061.84</c:v>
                </c:pt>
                <c:pt idx="5">
                  <c:v>18731.64</c:v>
                </c:pt>
                <c:pt idx="6">
                  <c:v>18232.68</c:v>
                </c:pt>
                <c:pt idx="7">
                  <c:v>19731</c:v>
                </c:pt>
                <c:pt idx="8">
                  <c:v>19190.759999999998</c:v>
                </c:pt>
                <c:pt idx="9">
                  <c:v>10567.68</c:v>
                </c:pt>
                <c:pt idx="10">
                  <c:v>6006.72</c:v>
                </c:pt>
                <c:pt idx="11">
                  <c:v>7542.7199999999993</c:v>
                </c:pt>
                <c:pt idx="12">
                  <c:v>6085.68</c:v>
                </c:pt>
                <c:pt idx="13">
                  <c:v>6336.36</c:v>
                </c:pt>
                <c:pt idx="14">
                  <c:v>7671.5999999999995</c:v>
                </c:pt>
                <c:pt idx="15">
                  <c:v>6425.52</c:v>
                </c:pt>
                <c:pt idx="16">
                  <c:v>5998.2000000000007</c:v>
                </c:pt>
                <c:pt idx="17">
                  <c:v>6677.76</c:v>
                </c:pt>
                <c:pt idx="18">
                  <c:v>7390.92</c:v>
                </c:pt>
                <c:pt idx="19">
                  <c:v>7043.88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EB-42D8-8894-F49724A3B8A4}"/>
            </c:ext>
          </c:extLst>
        </c:ser>
        <c:ser>
          <c:idx val="2"/>
          <c:order val="2"/>
          <c:tx>
            <c:strRef>
              <c:f>Cars!$V$16</c:f>
              <c:strCache>
                <c:ptCount val="1"/>
                <c:pt idx="0">
                  <c:v>Total Net Revenue FY2018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multiLvlStrRef>
              <c:f>Cars!$S$17:$S$39</c:f>
              <c:multiLvlStrCache>
                <c:ptCount val="20"/>
                <c:lvl>
                  <c:pt idx="0">
                    <c:v>2018 Jaguar XJ Series</c:v>
                  </c:pt>
                  <c:pt idx="1">
                    <c:v>2017 Kia Sedona</c:v>
                  </c:pt>
                  <c:pt idx="2">
                    <c:v>2016 Jaguar XJ Series</c:v>
                  </c:pt>
                  <c:pt idx="3">
                    <c:v>2016 Subaru Impreza</c:v>
                  </c:pt>
                  <c:pt idx="4">
                    <c:v>2017 Chevrolet Corvette</c:v>
                  </c:pt>
                  <c:pt idx="5">
                    <c:v>2018 Dodge Ram 1500</c:v>
                  </c:pt>
                  <c:pt idx="6">
                    <c:v>2017 Chevrolet Silverado 1500</c:v>
                  </c:pt>
                  <c:pt idx="7">
                    <c:v>2018 GMC Sierra</c:v>
                  </c:pt>
                  <c:pt idx="8">
                    <c:v>2018 Ford Expedition</c:v>
                  </c:pt>
                  <c:pt idx="9">
                    <c:v>2016 Maybach 62</c:v>
                  </c:pt>
                  <c:pt idx="10">
                    <c:v>2016 Chevrolet Suburban 1500</c:v>
                  </c:pt>
                  <c:pt idx="11">
                    <c:v>2018 Lotus Evora</c:v>
                  </c:pt>
                  <c:pt idx="12">
                    <c:v>2016 GMC Sonoma</c:v>
                  </c:pt>
                  <c:pt idx="13">
                    <c:v>2018 Land Rover Defender 90</c:v>
                  </c:pt>
                  <c:pt idx="14">
                    <c:v>2017 Chevrolet Tracker</c:v>
                  </c:pt>
                  <c:pt idx="15">
                    <c:v>2017 Toyota RAV4</c:v>
                  </c:pt>
                  <c:pt idx="16">
                    <c:v>2018 Nissan Pathfinder</c:v>
                  </c:pt>
                  <c:pt idx="17">
                    <c:v>2018 GMC Savana</c:v>
                  </c:pt>
                  <c:pt idx="18">
                    <c:v>2018 Chevrolet Beretta</c:v>
                  </c:pt>
                  <c:pt idx="19">
                    <c:v>2017 Mitsubishi Eclipse</c:v>
                  </c:pt>
                </c:lvl>
                <c:lvl>
                  <c:pt idx="0">
                    <c:v>At Loss</c:v>
                  </c:pt>
                  <c:pt idx="10">
                    <c:v>Top Ten</c:v>
                  </c:pt>
                </c:lvl>
              </c:multiLvlStrCache>
            </c:multiLvlStrRef>
          </c:cat>
          <c:val>
            <c:numRef>
              <c:f>Cars!$V$17:$V$39</c:f>
              <c:numCache>
                <c:formatCode>"$"#,##0;[Red]"$"#,##0</c:formatCode>
                <c:ptCount val="20"/>
                <c:pt idx="0">
                  <c:v>-8702.64</c:v>
                </c:pt>
                <c:pt idx="1">
                  <c:v>-3664.4400000000005</c:v>
                </c:pt>
                <c:pt idx="2">
                  <c:v>-3121.5599999999995</c:v>
                </c:pt>
                <c:pt idx="3">
                  <c:v>-2730.8799999999992</c:v>
                </c:pt>
                <c:pt idx="4">
                  <c:v>-2248.84</c:v>
                </c:pt>
                <c:pt idx="5">
                  <c:v>-1687.6400000000012</c:v>
                </c:pt>
                <c:pt idx="6">
                  <c:v>-1165.6800000000003</c:v>
                </c:pt>
                <c:pt idx="7">
                  <c:v>-968.00000000000182</c:v>
                </c:pt>
                <c:pt idx="8">
                  <c:v>-613.7599999999984</c:v>
                </c:pt>
                <c:pt idx="9">
                  <c:v>-103.68000000000029</c:v>
                </c:pt>
                <c:pt idx="10">
                  <c:v>14048.279999999999</c:v>
                </c:pt>
                <c:pt idx="11">
                  <c:v>14116.28</c:v>
                </c:pt>
                <c:pt idx="12">
                  <c:v>14178.32</c:v>
                </c:pt>
                <c:pt idx="13">
                  <c:v>14253.64</c:v>
                </c:pt>
                <c:pt idx="14">
                  <c:v>14263.400000000001</c:v>
                </c:pt>
                <c:pt idx="15">
                  <c:v>14684.48</c:v>
                </c:pt>
                <c:pt idx="16">
                  <c:v>14961.8</c:v>
                </c:pt>
                <c:pt idx="17">
                  <c:v>15033.24</c:v>
                </c:pt>
                <c:pt idx="18">
                  <c:v>15237.08</c:v>
                </c:pt>
                <c:pt idx="19">
                  <c:v>17674.12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EB-42D8-8894-F49724A3B8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77092367"/>
        <c:axId val="1977076975"/>
      </c:barChart>
      <c:catAx>
        <c:axId val="1977092367"/>
        <c:scaling>
          <c:orientation val="minMax"/>
        </c:scaling>
        <c:delete val="0"/>
        <c:axPos val="b"/>
        <c:numFmt formatCode="&quot;$&quot;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7076975"/>
        <c:crosses val="autoZero"/>
        <c:auto val="1"/>
        <c:lblAlgn val="ctr"/>
        <c:lblOffset val="100"/>
        <c:noMultiLvlLbl val="0"/>
      </c:catAx>
      <c:valAx>
        <c:axId val="1977076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;[Red]&quot;$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70923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1" u="sng" dirty="0"/>
              <a:t>Strategy</a:t>
            </a:r>
            <a:r>
              <a:rPr lang="en-US" sz="2400" b="1" u="sng" baseline="0" dirty="0"/>
              <a:t> 2</a:t>
            </a:r>
            <a:endParaRPr lang="en-US" sz="2400" b="1" u="sng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Gross Revenue</c:v>
                </c:pt>
                <c:pt idx="1">
                  <c:v>Net Revenue</c:v>
                </c:pt>
              </c:strCache>
            </c:strRef>
          </c:cat>
          <c:val>
            <c:numRef>
              <c:f>Sheet1!$B$2:$B$3</c:f>
              <c:numCache>
                <c:formatCode>"$"#,##0_);[Red]\("$"#,##0\)</c:formatCode>
                <c:ptCount val="2"/>
                <c:pt idx="0">
                  <c:v>52830207</c:v>
                </c:pt>
                <c:pt idx="1">
                  <c:v>19753518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60-4E14-8C17-BFF980D7E3B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Strategy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Gross Revenue</c:v>
                </c:pt>
                <c:pt idx="1">
                  <c:v>Net Revenue</c:v>
                </c:pt>
              </c:strCache>
            </c:strRef>
          </c:cat>
          <c:val>
            <c:numRef>
              <c:f>Sheet1!$C$2:$C$3</c:f>
              <c:numCache>
                <c:formatCode>"$"#,##0_);[Red]\("$"#,##0\)</c:formatCode>
                <c:ptCount val="2"/>
                <c:pt idx="0">
                  <c:v>51192342</c:v>
                </c:pt>
                <c:pt idx="1">
                  <c:v>19964402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160-4E14-8C17-BFF980D7E3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0871536"/>
        <c:axId val="430874032"/>
      </c:barChart>
      <c:catAx>
        <c:axId val="430871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0874032"/>
        <c:crosses val="autoZero"/>
        <c:auto val="1"/>
        <c:lblAlgn val="ctr"/>
        <c:lblOffset val="100"/>
        <c:noMultiLvlLbl val="0"/>
      </c:catAx>
      <c:valAx>
        <c:axId val="430874032"/>
        <c:scaling>
          <c:orientation val="minMax"/>
        </c:scaling>
        <c:delete val="0"/>
        <c:axPos val="l"/>
        <c:numFmt formatCode="&quot;$&quot;#,##0_);[Red]\(&quot;$&quot;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087153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1" u="sng" dirty="0"/>
              <a:t>Strategy</a:t>
            </a:r>
            <a:r>
              <a:rPr lang="en-US" sz="2400" b="1" u="sng" baseline="0" dirty="0"/>
              <a:t> 3</a:t>
            </a:r>
            <a:endParaRPr lang="en-US" sz="2400" b="1" u="sng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Gross Revenue</c:v>
                </c:pt>
                <c:pt idx="1">
                  <c:v>Net Revenue</c:v>
                </c:pt>
              </c:strCache>
            </c:strRef>
          </c:cat>
          <c:val>
            <c:numRef>
              <c:f>Sheet1!$B$2:$B$3</c:f>
              <c:numCache>
                <c:formatCode>"$"#,##0_);[Red]\("$"#,##0\)</c:formatCode>
                <c:ptCount val="2"/>
                <c:pt idx="0" formatCode="&quot;$&quot;#,##0">
                  <c:v>52830207</c:v>
                </c:pt>
                <c:pt idx="1">
                  <c:v>19753518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F2-48D5-BE24-2D4F8BFE38F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Strategy 3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Gross Revenue</c:v>
                </c:pt>
                <c:pt idx="1">
                  <c:v>Net Revenue</c:v>
                </c:pt>
              </c:strCache>
            </c:strRef>
          </c:cat>
          <c:val>
            <c:numRef>
              <c:f>Sheet1!$C$2:$C$3</c:f>
              <c:numCache>
                <c:formatCode>"$"#,##0_);[Red]\("$"#,##0\)</c:formatCode>
                <c:ptCount val="2"/>
                <c:pt idx="0" formatCode="&quot;$&quot;#,##0">
                  <c:v>49484192</c:v>
                </c:pt>
                <c:pt idx="1">
                  <c:v>19868606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CF2-48D5-BE24-2D4F8BFE3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30851568"/>
        <c:axId val="430836176"/>
      </c:barChart>
      <c:catAx>
        <c:axId val="430851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0836176"/>
        <c:crosses val="autoZero"/>
        <c:auto val="1"/>
        <c:lblAlgn val="ctr"/>
        <c:lblOffset val="100"/>
        <c:noMultiLvlLbl val="0"/>
      </c:catAx>
      <c:valAx>
        <c:axId val="430836176"/>
        <c:scaling>
          <c:orientation val="minMax"/>
        </c:scaling>
        <c:delete val="0"/>
        <c:axPos val="l"/>
        <c:numFmt formatCode="&quot;$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085156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1" u="sng" dirty="0"/>
              <a:t>Strategy 4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Gross Revenue</c:v>
                </c:pt>
                <c:pt idx="1">
                  <c:v>Net Revenue</c:v>
                </c:pt>
              </c:strCache>
            </c:strRef>
          </c:cat>
          <c:val>
            <c:numRef>
              <c:f>Sheet1!$B$2:$B$3</c:f>
              <c:numCache>
                <c:formatCode>"$"#,##0_);[Red]\("$"#,##0\)</c:formatCode>
                <c:ptCount val="2"/>
                <c:pt idx="0">
                  <c:v>52830207</c:v>
                </c:pt>
                <c:pt idx="1">
                  <c:v>19753518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C0-4E5F-92B4-617FA939CB3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Startegy 4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Gross Revenue</c:v>
                </c:pt>
                <c:pt idx="1">
                  <c:v>Net Revenue</c:v>
                </c:pt>
              </c:strCache>
            </c:strRef>
          </c:cat>
          <c:val>
            <c:numRef>
              <c:f>Sheet1!$C$2:$C$3</c:f>
              <c:numCache>
                <c:formatCode>"$"#,##0_);[Red]\("$"#,##0\)</c:formatCode>
                <c:ptCount val="2"/>
                <c:pt idx="0">
                  <c:v>58439961</c:v>
                </c:pt>
                <c:pt idx="1">
                  <c:v>25363272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C0-4E5F-92B4-617FA939CB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99222688"/>
        <c:axId val="499218528"/>
      </c:barChart>
      <c:catAx>
        <c:axId val="499222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9218528"/>
        <c:crosses val="autoZero"/>
        <c:auto val="1"/>
        <c:lblAlgn val="ctr"/>
        <c:lblOffset val="100"/>
        <c:noMultiLvlLbl val="0"/>
      </c:catAx>
      <c:valAx>
        <c:axId val="499218528"/>
        <c:scaling>
          <c:orientation val="minMax"/>
        </c:scaling>
        <c:delete val="0"/>
        <c:axPos val="l"/>
        <c:numFmt formatCode="&quot;$&quot;#,##0_);[Red]\(&quot;$&quot;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922268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1" u="sng" dirty="0"/>
              <a:t>Strategy</a:t>
            </a:r>
            <a:r>
              <a:rPr lang="en-US" sz="2400" b="1" u="sng" baseline="0" dirty="0"/>
              <a:t> 5</a:t>
            </a:r>
            <a:endParaRPr lang="en-US" sz="2400" b="1" u="sng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Gross Revenue</c:v>
                </c:pt>
                <c:pt idx="1">
                  <c:v>Net Revenue</c:v>
                </c:pt>
              </c:strCache>
            </c:strRef>
          </c:cat>
          <c:val>
            <c:numRef>
              <c:f>Sheet1!$B$2:$B$3</c:f>
              <c:numCache>
                <c:formatCode>"$"#,##0_);[Red]\("$"#,##0\)</c:formatCode>
                <c:ptCount val="2"/>
                <c:pt idx="0">
                  <c:v>52830207</c:v>
                </c:pt>
                <c:pt idx="1">
                  <c:v>19753518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C0-4E5F-92B4-617FA939CB3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Goal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Gross Revenue</c:v>
                </c:pt>
                <c:pt idx="1">
                  <c:v>Net Revenue</c:v>
                </c:pt>
              </c:strCache>
            </c:strRef>
          </c:cat>
          <c:val>
            <c:numRef>
              <c:f>Sheet1!$C$2:$C$3</c:f>
              <c:numCache>
                <c:formatCode>"$"#,##0_);[Red]\("$"#,##0\)</c:formatCode>
                <c:ptCount val="2"/>
                <c:pt idx="0">
                  <c:v>73580457</c:v>
                </c:pt>
                <c:pt idx="1">
                  <c:v>41008930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C0-4E5F-92B4-617FA939CB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99222688"/>
        <c:axId val="499218528"/>
      </c:barChart>
      <c:catAx>
        <c:axId val="499222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9218528"/>
        <c:crosses val="autoZero"/>
        <c:auto val="1"/>
        <c:lblAlgn val="ctr"/>
        <c:lblOffset val="100"/>
        <c:noMultiLvlLbl val="0"/>
      </c:catAx>
      <c:valAx>
        <c:axId val="499218528"/>
        <c:scaling>
          <c:orientation val="minMax"/>
        </c:scaling>
        <c:delete val="0"/>
        <c:axPos val="l"/>
        <c:numFmt formatCode="&quot;$&quot;#,##0_);[Red]\(&quot;$&quot;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922268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Sheet1!$A$2:$A$23</cx:f>
        <cx:lvl ptCount="22">
          <cx:pt idx="0">Alabama</cx:pt>
          <cx:pt idx="1">Arizona</cx:pt>
          <cx:pt idx="2">California</cx:pt>
          <cx:pt idx="3">Colorado</cx:pt>
          <cx:pt idx="4">District of Columbia</cx:pt>
          <cx:pt idx="5">Florida</cx:pt>
          <cx:pt idx="6">Georgia</cx:pt>
          <cx:pt idx="7">Idaho</cx:pt>
          <cx:pt idx="8">Iowa</cx:pt>
          <cx:pt idx="9">Kansas</cx:pt>
          <cx:pt idx="10">Louisiana</cx:pt>
          <cx:pt idx="11">Maryland</cx:pt>
          <cx:pt idx="12">Michigan</cx:pt>
          <cx:pt idx="13">Minnesota</cx:pt>
          <cx:pt idx="14">Missouri</cx:pt>
          <cx:pt idx="15">Nevada</cx:pt>
          <cx:pt idx="16">New Jersey</cx:pt>
          <cx:pt idx="17">New York</cx:pt>
          <cx:pt idx="18">North Carolina</cx:pt>
          <cx:pt idx="19">Pennsylvania</cx:pt>
          <cx:pt idx="20">Texas</cx:pt>
          <cx:pt idx="21">Virginia</cx:pt>
        </cx:lvl>
      </cx:strDim>
      <cx:numDim type="colorVal">
        <cx:f>Sheet1!$B$2:$B$23</cx:f>
        <cx:lvl ptCount="22" formatCode="General">
          <cx:pt idx="0">1</cx:pt>
          <cx:pt idx="1">1</cx:pt>
          <cx:pt idx="2">8</cx:pt>
          <cx:pt idx="3">2</cx:pt>
          <cx:pt idx="4">3</cx:pt>
          <cx:pt idx="5">4</cx:pt>
          <cx:pt idx="6">1</cx:pt>
          <cx:pt idx="7">1</cx:pt>
          <cx:pt idx="8">2</cx:pt>
          <cx:pt idx="9">1</cx:pt>
          <cx:pt idx="10">1</cx:pt>
          <cx:pt idx="11">1</cx:pt>
          <cx:pt idx="12">2</cx:pt>
          <cx:pt idx="13">1</cx:pt>
          <cx:pt idx="14">1</cx:pt>
          <cx:pt idx="15">1</cx:pt>
          <cx:pt idx="16">1</cx:pt>
          <cx:pt idx="17">3</cx:pt>
          <cx:pt idx="18">3</cx:pt>
          <cx:pt idx="19">1</cx:pt>
          <cx:pt idx="20">10</cx:pt>
          <cx:pt idx="21">1</cx:pt>
        </cx:lvl>
      </cx:numDim>
    </cx:data>
  </cx:chartData>
  <cx:chart>
    <cx:title pos="t" align="ctr" overlay="0">
      <cx:tx>
        <cx:txData>
          <cx:v>Lariat Rent-A-Car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>
              <a:solidFill>
                <a:srgbClr val="C00000"/>
              </a:solidFill>
              <a:effectLst/>
            </a:defRPr>
          </a:pPr>
          <a:r>
            <a:rPr lang="en-US" sz="2800" b="0" i="0" u="none" strike="noStrike" baseline="0" dirty="0">
              <a:solidFill>
                <a:srgbClr val="C00000"/>
              </a:solidFill>
              <a:effectLst/>
              <a:latin typeface="Calibri" panose="020F0502020204030204"/>
            </a:rPr>
            <a:t>Lariat Rent-A-Car</a:t>
          </a:r>
        </a:p>
      </cx:txPr>
    </cx:title>
    <cx:plotArea>
      <cx:plotAreaRegion>
        <cx:series layoutId="regionMap" uniqueId="{3476B052-0E49-40A5-87F1-2B0DEC2DBEFB}">
          <cx:dataLabels>
            <cx:visibility seriesName="0" categoryName="0" value="1"/>
          </cx:dataLabels>
          <cx:dataId val="0"/>
          <cx:layoutPr>
            <cx:geography cultureLanguage="en-US" cultureRegion="US" attribution="Powered by Bing">
              <cx:geoCache provider="{E9337A44-BEBE-4D9F-B70C-5C5E7DAFC167}">
                <cx:binary>1HvZkty2su2vKPR82QYIEMOO7ROxQdZcXT2oJVl6YbSlFgkOAAkSnL7+ZLcsWyrLtk5sxY3QC7s5
oCqJhcxcuRL173fTv95VD/fu2VRXpvvXu+nn53nfN//66afuXf5Q33cXtX7nbGc/9BfvbP2T/fBB
v3v46b27H7XJfgoRpj+9y+9d/zA9/59/w6dlD/Zo39332pob/+Dm24fOV333N/e+euvZ/ftam0R3
vdPvevzz8/9U97/e1/fPnz2YXvfz3dw8/Pz8i4eeP/vp/KP+9LXPKrCs9+9hLAkvOGM0ZEjAMeIC
P39WWZP9djsQ7EJQREiICA6jT997uq9h7DcY82TK/fv37qHr4GWe/n428AvL4frx+bN31pv+ccIy
mLufn780un94/+xFf98/dM+f6c7GHx+I7aP5L188ve9PX075//z77ALMwNmVz1A5n65/uvUnUE4P
w/3774mJvCARo0yECDFBIkm/xARjdsGiCGDBhIeII/IlLv9sz9dh+TTuDJXTqx8SldhW1t2/t5/m
5jv4iriQUkQRojhCRCIWnuGCoouIchEKxinBjIIvffTTj/7yLRZ9HZk/Rp5hE1/9kNj8x+nFmu/p
MvQilCQkMpIkQpGI5Bk0GF9AmGNYUhoJhLj4EppvMOjryPw+8AyY/7z9IYGJ7yv9wTqjvyc2/CKM
KOME/eY44BafpxiM5QXDPOQSRSEnlJxh8202fR2ez8eeIRT/54dE6PQwPntjXflp/f73YY2GF5LI
kGDBw+jRdc7SDY8uGGQiKqIwlFSGGHzr87D2LRZ9HZ0/Rp5hc3rzQ2Lziag9sx+eQcj29a/f1Y8g
/SAKbA2JkDPC+Fn64fwCYRYKwSNOQvonnP6v1n0ds69/yhl+SfxD4rcGxqC/J5MLxUUkowhDYkIY
EHt0nc9DnwgvqICQFwpCKQ9ZxL50rW8w6Oso/T7wDJj1j8mwNw/WZd/Vl8ILRoGoQchjAgEzOMtJ
glxQSgmnSHwVmG8w6OvA/D7wDJjNj5mNdu/v8+/IsCm9IEIiHlIsQhwKeQYLxhQqH0k4omFIGAnP
qMI/mvN1UH4bdgbJLvkhg9jOjvefosh3IQeIUxZxShGG2ofyLyOYJBcRgjIVIxLhiJ1LBP9kzF/g
8fQK53D8mB5yuDfdPSgX302wEZAyIFdIIAKCRk/F/+cpRQpwIYAK8BACCtFztvbP9nwdk0/jzlA5
gADzA0o2R+t1p++/awmKLqTACEvJCY+oEKDKfAEMvoB4JhCPIoajEBL+p0XxUR34JpO+js1nQ8/g
Of6YTnN57+bq3rz/NEP/fRwjQJ4fq8tIIiQ45BhgWp+jw9kFRxg0BEmjPyud32LP16H5Y+QZMpc/
Zna51O9ynd2b74cM5HzBKZegm2FEob48K2tEdAHSgeRSgnhDPqqhn5ef32LRX2Dz+7ucY7P7IYPa
pTbmobP990z/7IJQiSPMMAa29dQC+NxtJL3AUhCMQBxAEchq+NPC+BjUvsmkv0Ln97c5h+f0g8LT
ddY7/WmGvktQg6IS+BdBEYaq/7x5I6G85I9k+nf8Pn33J3T+2aK/AufTyHNsfkxB+lGJ2j+47mH+
NEP/PToUXWCo+2VEECMSyk1I+J/7DodahgsQB36Ta8RZMfNtNn0dn8/HniF02v+Q3nOyrs+fxffO
Vvq70jbo2RCoKAGlr/oQlxdQ91AQ1AiIAY9t0E8r5KMPfbtdf4HU2Xudo/VjKmnXD8Z0czXcf9dO
AniUkIw9cgGBoD/KoSH9hUfxC0GEkJx/zEXn1ei3WvV1pL4cfYbT9Y9JtO8epu9anOILygiXIbTY
5OOugS/xkdDYhoscQiEmQBkeOw2fU7l/tObrwPw27AyRu19+yDj3SoPS+V29hvALSDLQXMMhqJmS
oTMRmosLcCkGHQPEIhpKBvc/R+VbLPo6MH+MPMPm1Y/hLX8vbHyu6Hzx5P91C44ECY1Al4ACkX4E
4Fxik9DXEQSFEoPnQNw7w+dsi8xfm/V1kM6Gf/Em/5/23/z13pzfty4l9/396mnP02fbc/7+7tPr
wkass6G/re2v8ruPc7d7//NzaIcyyPS/76V6/JAvvOKP3uWfBj3cd/3PzwMOgg/4HKgNFHP5MVuN
Dx9vSdh1hShiVFIMfx4TlXkkAj8/pxGgDV1Y0FQ5JiDgQQyFsuHpFrqgEvY3yI/BEzjL75vNrm01
Z9b8PiG/nT8zvr622vTdz88xvE7z8bHHFwSFKmKEAu953DAhBbQV4f67+1vY0Pb49P/DA2sHhDK7
m1FWXQ2o6m/T0KrC52r09ZIsOF3iWdLYZ+mHiJXZdqlGAbLG75P2NSsg5P/JCtDFnkQZivEjCf7c
iqFDwdIKbHamku26idIXg6wvl2HGp2gh9Xqu3aVjPB7yULEMB6ss6j/MU5Nv8mgpFA2dU39vUgj+
dm4SfWwwcFC+QRESZxPjAkhhjUBmF87NoMoq6BPkFxxXFX9f9wW6ria/bW3XbwjJfgWN1sY+YiyB
noYyUXCbGs5X3ox+A16fwgfUheJyKWODwijmKBg3DWlxzG2frUSTRonlbhuM3XYMcboPsunl378R
BnHr/I2gOIfV9qgICwg0X05yG6Busp0zOyQXdCB8wiuRW7dqdBqTRtJtmDq96cop3OKGbsraq47E
zPbNUUzmTlseXplQvE5DJFf/YBss9T/ZBgudAHF4dJLH9f75Aui7vnCj4PWuz8bbdGTJSFC1s4jN
mwxJpjqZ23gm7ZtI+n5fRWGtwrHdVSyfYpKWy1UdXGVo/ke7/rQwQaWFXQ/gIwyoDIi2X9pVoGBq
ws7JLS13bW94TJDP4yiYnWqwOfZRr+a8l6sFm2ITZuOrph5tYk07qSVa8GU95P+wMKNHmL7wWKj1
CWwLjCSUk0CyHk3+zGPnDqMlS6dhSwo8rqMiDQ7M1SsUiuBSVtq9qNLLMiTZTTtWxZ3BbDVHUx4v
lOl17YZJobSZToZaruwQ+GSYKrqfSbYzdkGv3ZgpPqTuciHVoioR8Dgq6R2bJ3xkA9pTT9cGF+4S
T1cFtIp2U2AjtTThkugpWM1iIqshnX+F/ZtDLAI5rTtrj7Tjg3JNt4uIfQObbkM1daRSVYG3JOhO
ZHTB2lo3n5xJxDx/0EUbrlDOfDLxZkg4NZPq/TStmHQ6WeQyqtGMQzKH4u7vVyLoIn/yEx5hDNfB
74G/ho8S/ecTbGopsqLu/TYcvWJhbU8kSw+tkfIQFsTtijYrVNmK4XpKp9Nk6HJYSmOui9xcB37K
FeuDMjE4yA5ycA+u5vN6bmGCZv9+zC28+9ymhzJd0kOe8ndNW+iN1rOE+Q0T2BI6JowHzZu0L+M8
FzKuprDb2DTk+zGk16UI7+ScD7u84+gUODg8/VfKLNv3zF8PkrUxyWe26gKcXz0dqlyecCrsbrQ4
XXlmD7wztwCjP1X9NG27PsJ3AzXzTZ5eTYr7a9PXeIPKBd8tnY/LzuVXsmhaNc4oWMHiWZIuS1ho
qzjq62LToMjFGDdZHNmuXeeQpnaNKXaULuVlL5vyMox+nX1okmnC2WVY5Wi9LL7aQVGeIOaLNTi3
jlHoym0+d/TIxiwpjiW2/ZEJsL5vK32JdRfXYZbd1MXrOej8FlJbp3K8zAfjBnwyWoXBPJ8YR9ci
aoNkaJxIcGjkccxbt6OR5fsKTVxh2+AdbLAqkh7VgxrpbA9Y+FmxXHdHr2Vc9Mu8D3I6HbuqWVe1
J9uyS+/NMLwUjRX7J4xYlbu4zQlO+Nj1a0LQmyiXeJ+1VaWmMYqORW93pA5OWdObFQ8qfoSsupMt
1ze8F4e6r8kxx6W+SYNB36BC5sqi9kScbTdB0OIX3vAUIrMwMZvoGocsO0YNvGMrzHwaA1gtIZ0n
5av5GPKCU5XR9kYyXewscWjjm/6t7jNz7CZskln6LvacxrKMpv3MxRiTGbJ8EWT1Sgw0hC+piiN9
PHQzItt0zE/lwtO1xH0e5xZDmBXTbTEasw8irK8mlGfrYqBNvHiklWGu2g05Wa6t0eg6ZY3SutC7
dvb3k2vna18H0/XQ169kWR4W35PtgidyS1EbXOmRAt+AMxBh7swywSRjK6/m2SjWdHIfVcvOZ5Jf
PR2izOmdFFWunk4XacTHGyXQ67gfRrF6upYXeuQQoaZNHdrl+PQwKHY6iYShK1lrsa45GuIm67Ib
93io6kXswEly9XQ6txBMHcmnS+rY5ukSRSbP4hHvO1KPMZIi34Rhmb0oTc43WUlRDAEmuH06oCLa
59W8nNDjE7lAfluJPlWkueQdYddPhz6ECZ3p/O7prHZiOcHrJRMQx/3cDY0adF69eDpMQ/pGLNys
ZwjaqvP9lKqgQFjxnq5cVdf7ZWqba1mNvYom2b/IDF9Bgl2OQWP2hSfyFdaIq3rsxhfEDgm22avG
1HybR3ze+qjolWWdX/W+KRSSXXDyXemVX0IbT2nbvBHtEGv2ftSlftnPsIjR0MW0il7hqJOxsDXf
YZpr5VvKkzac3lXWy2snVMXDt6Imw/WgaOrnV571B8r8hue527KiUsZkw3busVOpjJLCy+pQpcVu
Ar9YBR1VkR+rXVRF7aob+2il6+joXSqV5s5tSlrhVcaXMZ6Fs0q247yp6nJZZyOa1FCUeIca/SGE
0LaWzUghcnmRVCPECQe7uWO8WWxQxTkxSe2m9Cav6rc98fmaQvDd1oVRxnlxskGfJ0E6qg4N9QY1
BY2DOXxZ9GxWELraa5abG43Gu3QK2GrMpIinKE/3EluTVJXMV6nILqtc+4+zWdEl2C3Gqcd+8a4p
6ah08Tryvr9GPUuKtsk+xqelEuRuhrXsul8ECpobyFSnmizjQWppYiymF5yNeuOjwwSq2Wap4CpQ
d7ZyZGr24zi9pR1d1lR3Jx+OWexHCBJMiIQuUsZdM9YxLZZtLkS7xSSPB/iAN1m1vGBZRo866+TK
GGI3pekUmka5QlIH+7aNc9y5WOa4PgB+1yLT46HP+DVvlkmVKOWrdi6DWOR8G8HmOxVgEXugwhuT
GqOoSBkQDTKvl1q0yaQzq4LcTLEL8K8oMA74ql81RVHHo/H2UAykgKf6/DgRfOhzMR5ptiLYLCfs
h4OxRfB6WbazrGkyhvm8Fboqt0Q3p8ULs4aCrNrw1ug1DfL9Ms7rvBxeazsDXZnSO0TKOCtR9KLM
5oT6HClYjsGrzGciySe7kX7gyRxly7Vob1xU4H3a6WzNm6mBrw8XhXoBiXVYDmJy5S6fp8dEgKsr
VAu2l9VyqYsiztJ83JVtHe0bUQMDzyCzzo2Vx/yRB9TBeuojt2cZjfZLN/AYZaaw75CwZYLGptgS
31y2VWhPSD7kIxn2aUp+AVIT7crIPejCBnEL/Yhd0Msr7AnfR/PiVobV0SqrinHrOZluGV3wwXAK
6Vj0rVrCkm9QP7lr59NaDYbRe9uJ5o3m+auhHKM96ZyIR9roxFd1EDNMyI76zO19unfMNRvRVZES
eih3qGWndljxRmfKdHZWQVdvTcmucVHbTSCTpmnsrpXNrHpuRcKLolCCp273ZHzQZ91N4+WlzZpg
j1qtVTRbFPdeo0tZl5slq/E6l3fD0DoIA4PekX6C7C9ovo108abN5+CyLztF4c3mwPVXtMg71VFd
H6Z8EoksfLq2wFFbP5CtJO1V5Qa3nbp11wXNzg7NsB2mBxcZezlaMSZL6j40iyBqzCCBF1ET10u7
w0UbrEVm3bayhOwhqZkVBfBiiTsNpappVV5ynnQdhEKfTq/DoSFxPsMrlLqukzKwwS4sYDU9fkaf
piY2BrcbWEE74kmk5FIQqG+zfkVSo7KxjFZT1kPuyaRcjxU71qZdpWkTHKuhr5LFRWXiO76CZRIm
fR/rgj1UVC/Xeb8KNee7sJdi4wqqKjqLvW98qHItio0GrUINrIBSa6ju/Jj4oBWrrHHtYRwTbnNy
5zxWInOqnrx9nS5js+61vAt96pRe0sSPrY3BHKIgbri1YKJ46Wf0wUUZU+nMi1vnazBuJvfDECzx
gutmjYPexnkwjKroh+ZQafieKgLX7X0JqakvTqzjwE1JXWyDfCqTp1Pvh+kImQWmeBCHvIccNUTl
9MLX9a4M5GpoR3YpTD4eGhYNqppZegk0NUx4WNa/4Dy9DsZieCC824H2cClcM8UhlWXsasMOsCUx
OsjO+xUawv0EZdzTFT2O7CDCalbtQspVUenGwYqDZ5unUb45uEFSRWuex5XR49H5rEk8KpvY1P14
YHzOlM6hTKIuhNMgfS9xWK3HsUFrHdVvHRRkhyHT2fHpv6cDz4c8GRH3cZTZwKkW0eAgi1q14UD3
T490utxPbR9spkV+4H2okwHNpyAqyJ4FLPx4MBWg1w5tmuiBL4pD+TV3RhVJhGx1JRb9BrXFvA7Q
CUNJd0Pb66li7DqIIPvYtLlFVRhtW1BwVDDMze3TNR9NLs7cIDZdQwKg0gFeLXPubm2Zx6Lv2+un
sxSHeM/EUKin02wbmaxfwzI2SctqvWIialawZMhNyUJyM5faxmXldJwvs1cO1JZdS+Y8nhieTmjs
jx5l7YsMvgPSxi3HItvbua23lII5zuH2KGT5EqcjP+Je7AQdeUJRk61RluPbvsToNmc4ph0YmPaS
ru2IoAILsxVIU6MK/aP7CLMKG76FcsMeBcTfGPZ4WxUFwRXuJNrPC0L7cbFLrZ7OeUOR4rRpE2GZ
KqBAOgSzEHFYV3PcgYi2p0F2S7xwm4VM4tDk07gfgNj5cVr2TwdbCV9/dp7Pcw7+Ni2rEOYZUubM
HjTu5hXDW8bbvFFtdFM1fthzcKID8PJBLWWu6rqRCYwoDjzP3Gbq2lOYLtk61NEvAVrAHTgyCfCG
3WRYsTJaVCuf1cfQV784y35NHcoOQeW2SBYMPk0fB4s0AJvdoLE4yUWfnINypA/vgOFtC+xPkwZT
Z0zhs2sMIZJUxx6ygIjGQBXz9Lat8jJuw+J1gKjCCyJxUeg7ZqD0cmRHgKMNKaNx11sNLijfRQu9
5wvfjmJ4GZjcx8PypkZsSZjRdZzd5U2q1dAXdmOmACpAkcEq7eYYd+O2oP0NkJPX+WOGqei4me26
Q2GbNO02xMUuq3ahy69Lw9JNnwLDDbtMYZPVKh2tgViRHQM670beJV077FGH7q2/BZ6frtJ27tQy
AavBjuNdQdIwjoZpO1BabqohwNuKgU+1WB80si5Gwj/QgPs1i8r7qVwaBZtnXoeW9TvTqCkFhi6y
iu1AaovnoUoK0JT2/DFcPh3qKGEuZ1tcyIdugfcsfLdpCdth0aMV/MbthulJqt6VcWhxowLTiBh+
yLseB1GrkgRB0hThtmDBbUDybm3bga8mW/06SQ8k/lHeqUXcluIVtB2CVcqEVm03yYTNi1SRyxpl
dekUpM5YD1AO2Rp/SGGqmzE1yRJA3g4wEIG+bO/LN6Ro6usG1W2ctVO9flSQTbP07yFwXEEYylVD
QnklgixSZuTtltT2wxhNNE6LKFzjSUavMkZOso12VvcSFFCG96bKKdRXOXnJZPOL87ra6wZKYCrT
Os7lWBzDtjt0bcNvSv7Ivox7q41tXgMkl0GVvnLtoJV27T3zfaEq1i6bbox0zIYqjXVeIhVBDIGi
vTxQjiclKgKCGSf5Kahk0uvQnfqy4uuuD14NEH7gl8riUMyDWDUNpC+RNi4JMXFx6tJ821eB3Czo
Vi4n32i76XjT3GgNiqGbVO1LpuAnchyKchZuBjyrxqb1caiaEIqllwj36IhG0iSwhDuohVqYxNAd
aNu7Q+NolUSVa2McoGEno/6tAeFIjaLb23DK1xD3IH5F6IpUmF/nIFCbgF2LYjfQGd03aGzjJeP0
UFRy3hbIvG2BS23KQdyghV0uaajjEjZ3bwTOsaoGGa3LcehX1d0IovI20MWQgErdXtlWv+C0TIIl
FUdAbYiLCPSkFDbvrUQJknJh64T7hR1oCd6/41PZrvHA++Qpb2RB+FLOEdkBUTjaMhuTsgPrK1rc
CDamL21h1raZX3FJxsRk4ajQ7FsQqp2NF12YBI/lDQ4kxK0ps3u8qAg3S6zDsYq7Lk1jD2takay9
Gmx3KoO6ifMC7pczcFqN0hTKonY7dm0YpyYVCrSJsS8nFdhlTLJmInvsLeTNmtt1ypeXIhLNPgLp
eomf/u2wbirVpUTpvnkrfJWqCd1ZI9dBOdIaopDA+6auwn3eQE3ZcJpU7a9iqX4tQKDYL8ABjRrC
SOyfzk04qCnX+Y7pxu6bcLJ793h4On06ULzoSv3l7bRhnz89ctmt5zF/IUKzwc0YtwN7w8vWxx2t
QrZiAV3Xsym3Q1vLrXt8AJSp/WJFAdlkVk66Kulz3u6fDkMx4/X8PocanKB4ArJ2TCuvd1VQA/W6
8g10a7webkzaHEtZiL2pSRVXTX0/11OmAtIJWPY+2C/hVVdLD5VmIFa8dIHCLB/XWVYst2lbG8XT
pV7jMbvhG9el9QvNh5cOCbIZOm32KIrq/ZRJNTkXHma8JGTTyJG/8A7aKnIQr9FU2zuZzvZu4Y0y
2aT0MO4Cy8r9SMR8ymfdJhEPuqS0jcpkhWFqqn2KcrTN+qAB4DwoGbPZLTQNQNHu61AFU1DvBQkV
iKv0xQSBq2nKvbTLewCbQ8gOoh0djVAiLPpEN/Mv4djL05gvZFNJ1kChGBd6gWzsOgsV4EyTwQqQ
dStQVnyV2auo6C6FtebQerORsJKTABkJT2kQiKYcx6hbhWIpf2F17Q6pAbEh1Z1JOuiXHcvKnAi2
watGinHNgSPsqj4bbmQgl8f2Q/9uKvMNX/rNsPT0Bee53YALmG2a5+aVNenBmCK49ymod1Tg4TTV
eXWCFA2FkhxWDZDx+6wBjcfr2PKJvhmy/Ialmj/U+ZgMvYtDiDFXVUqGo8mKVjk0b1vasV9rQwSU
XhHgikBIr3x+Kydo6AweRF4oqHlis67chcFIEl7TZetTuWwWA6FjJhWB3NJ3IM0tiW3GYoPaaQMS
R7fvTFeoPvfslLVZBXqgxUnAfHDkLsiSuZM0gWL/A2m7LRSUbMdaUqiMm6sSD/gOxLZ9BoICcBQ5
HyKo4GZi8xeuT/3q8Yy30I7zdc9PPTSG1VQvwdZR36/obO5yqBHiwkMVnLlax4UY7IaiPmbpXCQe
mPnNlF3ORcQvC2chDwXsnRPdvIvemqnvT14rPE2B0hEKDw1pYGIkpruxmIK1awZ+Obr6UhRGH3El
K2gPTgfoTtodxMzLARf+JqzZfUmBEtOqTiwovtcF6oI4zCFJ4Umolvlb30Ey7jIkkkks77u2HrY0
pYUKQFxV0Lcya4aggetcvi5clis+6e6SiHJMitFDlbAgNZaz23o/v8nzHij66PDpSZaC/Y0baBux
W4zuW0KbtbEWUlgvfmFN2SR5k5N9pZcIVIxm7cMQ1tjkoOuZLa/03JptOI8vAK15x4yEGqgclrUJ
PVVczKOS3IebMkPLGsMCgxBRxayQ8VKCOtxZeD4n7rXseRUP0EZqZ+QPQ9UfQeaMjhN+w319ZaLO
3eSL8aBAZ/1lUHeqppDS3NhNm2h+M8vxJI1Ex6zsVxFM737W5pdqEeNhYOxQhAU7mXl8nZnAXvs2
PfLcgweOrIzRBC2bcmZXsqmCuAyZKpesu1pA2s44dGzo6PV6sW1+6LW/XVgJSnr0viXTykRhkYxZ
AGS7oPOqI+axUu9BmQwE8ON65UfCN4xFWTKN/Ts0zvlhCSKddMNkt8MW9groTW0nf5m3QxhXGShp
wXI5tiLakNmRBDVNvnpSDrq6Zknat7mSmdk6PprdUA4+1qLF27mE6YBfOp50Lfgb93KGoByl/dUc
Dm4/D+WLbAr1qZib8FD2OGEtRatplpEq88ZepkGMJVSRsGefbQOq1/kMhWcOgt7oPdosHZT/IBU3
ryHaAwtHxXohhXnbL7tZ670n9H8p+7IlOXVt2y/iBhKie7kPNNlnVl+264Wwy15IiFYIIfj6OzLL
d9vb65y1z4lwECRFkiDUzDmaaXEJHHDNCJLGIHFV4d6JEpFQCObpno+YDj2lnVOlHFyUlvezDzDA
qvUcsYLspnGSG4IkJC/BSqTBivZDYBsceRdNx6mLX2YbD9uBqiIlqvVeQrZkmHjwpV77GS+m2IBR
qejRFtUP49XBpq8r59BOj8JG02ezuJ8njRU2bNd2ywleMasZ2fZq5fty4kvKwc8vDagxUgXetgtN
n86uay6BBQfcI/CrNDutZR/uY9u9MlLxkz/SIV1aGud1X3jp0owlOqEjHyJcIhORXRPqVcXW5dtp
LVNjw51A/n8cNR8SP16CY4eYsdAAjqSheosMdzj7jjsdLAdq6nfkLHjw6jZs2mGuegVV4QA874Zx
Y6+hBVEgfGk0Al+i6H006ps0XmaWWD2LHKuDo0GaSAAnBdkaLL0HJuh66Jk0WyaWE0G4cfKuG0Ex
I6tyOhYzIsLejYZkAi11EAHI5l6Q57mp9baoHJE5wxFIanMsvZak4+z8VRfDAH6i6J89Fpk7R8qt
H31x/cV/Hh0VPK8A/fUsvwjX6HNYE3Xyp2IXzsRFilgVB7TICpxOPOul9y/DsILPi7TMCgBnx6Zm
zZGXdZS2qmTpQIb2aB2KBLGxZ6dCyMdd5mW1H0w2o6X4EVRDvZm4zw6BW0f7WL82ZQfmgFRFGoRy
bJIACzvgVopdVZfrQci+zwtAFkkwYsLADdpDO4IVSOKRbKwpAfqF1cJS6pRmXwEXUvNQqF0/jUNW
GN8mHbQUiS+wvqy0KClWxH6+cD8im6oGEW9a/UI9Me/auagWMNqgmOrWm8+lSNYYU7Icwzs1qPFO
Xze3aafGCIYORe5CewfSErH6oKP2El5pambJePbtHS19vosqzPBVC1HPshB5x697oXB+yA5Jd6vn
YDfXBNxobDKjahwr2nPQmfHEqnobIYw9qsD6eb/Kes+rBpkC52BZQ2SgsffSqhrLJHPd3GFFhZW7
DM6zttVubtyztPoQj21zjGfJ94Nbmx3mvTX3YhIAjG3Gbd2tX3nolciQm/hpIuKMclDul8Jb24zP
QZu7K7mfRiT+TTP10KBIm45iaLdMdc6hd+u3mVCeyTk+9q3fXlnz8DVu6wTx/gFuyfJZaXIUs12O
pT/RjFfhlEDk875wprZL0c25w+mRgzf6Yt0yWwMdJAoh6YX0ZXFmtioRDpucAUA5GIR6JOzINzkP
m1U0YA8QhLYR0L9mchS4TQpkZ2s86ifNMMbPVRtvY67TGbHrydbAE0xDD4So4W5wuztA9LmUtP9q
jfvDL6d3v2u7XRGPy3MPeBrQwrPoPbGbNcClW3+49YzC7bcMIUfe67rLaNMU+7oMMM5LgR4/yhem
BjeNAGdsx5aphxaZ6cJpkbjeotMBUBl4qDfDNUkJ1o0EZLw6lRV5BgHuZnULPscgd9sA2ULaB7oz
hXvy0ciG7YcOSEVlV5kY1dnXNvZ/OOOKQ3XtbhFn0pd1QtTarnTd3iZhrwOrJCLEdL7V7zNkKedG
je52MUOXLS2YTVVRZzs5oX9ex/CVd51+bt2YnblHX+XwEID/fwqkL55jRYBQt4JseRVDJhC76sDm
vncBC2D39tmDrOljb11idbh95AuDzEqIGGudxpIgqngPl1O4pnKqh8Nt07bzJ6JknVlIMFgs+sMU
9mDu3dr9/7sStPZ+Xs4Am7vDbeNfM7X4mnbd9txJYPXoNABwDPkqqSKvPcBLEEvAJWEhk4/9VgQi
KZVX+ZAo1PtCFM2hncnPTRyJUCbBcCR6cPejN32Xuhnyal1wgXlZ24N2hvZw2yOyCzCHB5+q0Od1
YgCaHT527XVXlBQ3GmI24qPfZOCV+wPBonVYr5vbx18bP+QiHyS4WuHL7nC7wO2CH5f61zHF4mwN
y27XIAFb01rWRe7b+fV2mrwdu11Auh1u6XYLf1xQ9hBnQcz4OgAjPXTBjBfhVHw4fHy+Hiy5swJr
VtDOGG9Mo7pt09EgyQd31x1ue78+FtxBoFpqxEo449fxW/P/cezXx1/neaB5ZPLrynXp18AO2gmh
PV4g//UWb58dp8ebEGN5QOd3QVwKdiiYYod65oGXar+BICOW23mOYkCHT7cTHPYtpmO/t6Htx2NM
mp/XDdcWveP2E0VnWjDD+Mttj/BozN1Kv/86dDseXU+77Y1xNG6XsNv/utzt+Mc1Owvgj/XQzzUU
kzAQPH2oxuDn3u3j7Q+TQAZey4mlon+KQX7udc+B4JqgzmMHw6oemvGAuCihpVfvb6+Z37rbr9da
y425DqrbSLJiGg63jbnusWCRYEkEz51ytoehb+2BAp4HqIePvza3Yw1fkRk6QM2lLvpE102X3x6k
rDBIbpslVGVeSmUhF4nal7gykDpBL1D7IJChc1HJVdfEbeJJtQmDvk8WAbgvdpc8asItKoZBsRU9
O9GkEtDN26ppLZboYNMMA4ov8hfSto+eBAQ723wBlZ8AOneStSSQHSxbBGj0GPlI8Ykk6YIMLwF1
+FILetfQKtrQRX6PYuQ7IMJfgg4/2Ogrs4gx7bTdp2jx9qYdWdoWvNyOnndm6G4JVGBnWQ5QH/n2
lQ7+naZVeSpZueHrFWwWxamQAT+EuMFkTsJl/AYsDlw5iNEEAjDZF3gzuCA0Gck46iXXBdD/ZWBA
N3XO67qBqEUG+yLwzgVjKvGms71yw5NukjGo7twwPrJlLFKgdUYP4EinJfPH6ROr1T0Qs+1UvBC3
JBlfovfe/6SDJkg7He/HUr5jts5AAuJ5SrGtnAh6rWF5X1ew96zB6wYxGy1xlJS9/0Ln8Kvjbt2x
qVIb6vdIg2dZ4tBJKCynSTHKNW0WMDicIlnAMi5YnXB/alMxSZY4hZtPwIDOZSHeBjHUSD1qkhBq
9x3EFhWYG9MgtyyKexGBTywXhPItK5KwD/s0zryaTSnYHAAyUUQ3MwBUph171aOsSN2IhtQheqrr
ICEeWm5EJnYoqNk75VRdeQW+6XkN/jwmX7pgS2OkWV6DEL9XxWY0xYPQl7ZbvLxrZMriqU8ixDWZ
9lKDnLYeoypD+AUiMAA56JFtAbFNYodhAmMFVJJScY6V97RoGqdFoKcU2ohHQFRnPPuY9IuAolgg
rwoFWk/FJKn8lSZ90L5idP5FdKZX4KTVCIIbAf6elehchNBdsTJwGB7frkYMeTC535BAjBiylKgM
fbvKEB92GXD5xG4K3X9atNcCkxbfRD8vCTTRGRSSRb764YAHJo9L6H8vgiLz50MvnTZVGm08KZfm
BW0WkChNsVWW7RhEXqkL5c7GdQa50VzbF1pPdGMdZ8kRJdNty1s3U0NndlVp45RxzZ7t0kOV5LbH
NeZQAzSN/7y2ZHwAq75Zr2nD7VAp40RNM3l028XBKuTH+TisX2hB/XOz6nAfVrJJKwa4YC1puC99
Gz47Ex/AoBfuBrwiBJ1+8WyhLt7HSBKTbmgxQD0RAjzwCeQ+jGYFnmBkffvAgnZ94rzPOlV1UPoU
iHhcdJsYGj/oWqBX8kCjAZkYzbO1S3UxffWChcI83zbaHqwd3aeqO4kCV6oG7/sQeTFyrGJ+DpkC
2u+WWArXH7UQ04GKWdwLz4mSudl4fUExV9XxLgzX6zBxxGPJwwNn3qkDMRsZ3xyH1QdHoCcnacJH
T3vhoyVis9SruXcn+jS06p27TYw/LcCqF6+9C5hWSNTJvI+I9DBrKIhtOmIz0qg+b2K17djoXQgy
O9O1+gjh91fEO3JTAUYE7mcFwkU2n8LqtemrCNH/rPJitOgF8zOEHjqhZp4TggIM+7lHWFi75wF1
TM4+Xdi5pZArWugaNoGzBBjJlZ8Cxa4B+4epKDk5McIeBmPALgWlzQFXjUnnfPKsCc6ejk4Wuqvd
ug4iaxpuMzgl+kyhlC3U6g3PoQ//sdT0CcoK/qQBz/NCNy/BfFzWMX7yeYB5RX5qyDKfinjpz5VD
Hm+qm0EBlRSdeyhXtTMBfv6flcXk6hj4N+H2R1E2H24OErgotvvvuuLV0CoWodfvJInkbjYgvXVT
OAk0gy8RRItPthlVptZl41/FHTbQ4j/cAv2b2wPVYDChuvCCwwXmen/I2eOC66mCoH/XOJA7FRO9
C0vMAM7MRYaF7EtNEZ9DENBv4s7wC4vLNKYNSZ2+M+k4eA2UcSU/XsWmriHNnYnKZw1yeY901b1c
VaA3NOqfG45eBdd/NFwUui7cE9Dhw7v2hyAbbobaqzqLhot1kNc+ifalKS7EWyF772q29U3UZdaQ
vQkWvkXaJL+s3o4w+U3My6kYWfzV5j2J+LeAuq8dwByAP/4PCFR8hvkLITDQmPux80XSCLHCO/1P
7parj+dv9x/Tq1cVvjsXNvx/f/HLWMEzQ4IOU12L0J05XSb0iIfwFUi2xd1DldGmkDyZzVqHn00g
MD2wc6VjnXe0Yzm0/ac5+ubLSu3WIPocXxGQoeq/YOTdV7bvt7bv5nRsuL/VFbswXU+wFOMhfpqu
7j+a+8M59A5+TWGg/axU/a+P//e5a/Dv9p1fB6+Frn99Qh2OjwrZ/3gW6p9dfdPjnydd7+Zf18LN
/Ly7q+3q3z78zQP237i8Pgpu/zd//J9ZwHzYLH573X9zgP1eW/SXB+zjWz8tYNd6ZSAIUZsBXRce
kmv1rJ8WMAiA/w+DTRlm5oDcKm//soDRq+GPouCJS0NwTNf6zj8tYCjX7Xse6j8hjIi8EMap/40F
jOJ5fu+e8H0FEOAEGEaeiyqE7Np9fzOU6NXr+mGawG3PXpyTzt302rKTcSGZLntuXjpm2/3ERJQN
wsesrHyIVbXot0C2nkyBXtO49XvZdCdjY74pvPYiAp4NPAOz3941buwgWVrehBP1W65qs7dwG41x
/zJHkb1roRC5i3UUbH57ET977O/eNv+PeeP6YMyNaRiigh/q/F2tfL8/GOwMvYz5ZC4l9ZrtHFcp
1ex9ZcrfAdRtTx0YMax5U7VtlQPmeBqjk5otufSc/dB87Y+xNXdd0NszJXUL1aWjNxHFMqRkD4mQ
mu5DAX1CzGa5I7aEmCUq6nMRFd+hlxQ717aPXTiR57CBGITQ0eRF1ZujiFq9Ddz2L91Boabg9UkW
pnOnHWZMbG119KDMBRQP44UNx3C7LLLMA0uKo8fn+8JxomwsjPcyWYTXccj4ked+68DBs0TOEyBy
b9cy6FlLSMj/Q5sGf9jibm0ahJjJaAyaBKUQ/mhTiEGjIF70pVwXvTETF5vYsCkvdVg+m9JN/f7q
mwCJevSEI7ZtX73pbv4esXLcinigALlhpyike2cMPBW60xOEqYYmQ4XYUflPVVDLRwKZIRoaWoEY
kLMq/M9lrc3B1MGcQJrZHkvrghGI1jaZq/UaHs/PEuUjEx5UT7bmLdIkibyk5j2E8T/BUb4d/EJl
GHQEfH8Eu6NfwNQHHVE2kLBMFjqTZy9EW8YQZPKgeV1KPzNhM4NR6PkZbpS7xUwHqFplKpZV7zj1
H6WI1l3FYWmg+jL403DyvPpJNMF8+LUxsQDltFTiY1r+qGT/X/TxayG3PwYvqowjT0MxWIxhFKj4
9/cRLkimnb4eL63/DWxbd4yk8tB0FbjLK4VVQdhxNMwPztYwsZWK50HR5gMFXTWoCoCQf5kA5J4E
/Cked7axzuJhcF//eSxel7jflnA3JGFIUOQUFYbd6+barX6bY3zXlqwfyxYmCGc8VNI/38TIPp8h
Jl6C+D/83LUE5N9+D94teDcjlPu+1cT5/fd69P91ULy7gCmHCcohPwYtoUJ2qJ8TRdhl0VDqCm+N
nwYMqAScdxbEUJfHrk7KibmPiKWXuHzVntvsIcrBdBZ+q4YpqbVwXoFyATBXRQ9fltvmY7yEZ0gB
1aan0FaObhGc/0P7/RG5oQEx1qhPUYAkgLA6+mMuC0NP8LJtxAVVSt7CGlh8CLozsRFRmK5KiK4C
6eZhCNAadhHn5GEmOqoVOVcVDI9XcSNEoTzXBF+C5Wc7jz25v20ki3+QFnmTJzAEoa2QkJuu5dGu
rU5HrjZ0UpjZkRtswJHNmxm0bVUM82GIVJNCe00Oq+ORgysGthlVWF/csBiSYq3CT3HTwTXEDwsp
AK1XU0gA70RT1ui0jNcRU0A/bsp+jpIC8t2zAxEP0bGbt0jtgVpCKg2X1196dCHHUmDboSRlGQBX
coqigiA1luuuDOrxWHTtnPRMt6ga9U+x259uy2u7h9fl0QtiyrCQXMffbx0X1jS/hX/XOS9RqgvQ
OcTx54fIV59n7mDiNRVNZwV9OJwG3xHYVz+QKCOWRnHLQYYkVZIFdxz+nL2cHbPVNCweqwXYg7ie
C9+M9Zzl+zTJC5Pe3tKgequ6aEmaaOF3EhLQ+wEelkTB9JLdJPmMFGES948MLHBWK3gyFrOGKYW3
CgK8+bQCsc4APzv7siVPM5Vss1DINPkamXQd3Hbn+O6waRnydHENR5123tkVAAEy3fpSwtEK++cX
I21/V3u9emXhg6Kj/RSNvj675D84f1HY4G9dG9XeMSMEMWIdhlUFgc7vTRyoSLiKaw8K7UKAyavJ
MY4mcoRd2R2SEsh/jaB3d/vDbWOjAqQ0wDxyVAAUhs2v75DCee/XXv126LdT/LAiQ3K7+K+rmSso
ZcKlh2riet3bn4savtqP3Y8z18BxUkhlWYae4kHiibt0INrYOxBw//bF2x8+fvJ2g7xxYZ5j7PXj
mHe7g18/vsQSL6MIQTKMHBK5/+qZfp3987rke1NGy+HjHq7fuO398Vgf93T7y8ePTn1zV4HxU2ba
+jpyj931GW4nAMmO4Bi5fr795bZZbs1/22UYsnK4cKzxWyhpViT7ILW84ijAH+78THTjBJkKpj4T
w/9bASzfaDNN6Yw49tX4619rreVm0S+LM/9lOkb2k/ROFVv/ci08TmYBySv519rqNePSfusb92r/
MlU6hxAIWHucYrd/KabwUo1UJvUYlNtVtZ8oEvZN56/ndnJzAQnkdgLviAUfwmpSm03VOrlHodbj
BWTZvVbwUAwIE2RBL5TO8JTbh9nBcl6qKhE1TUCMTtlcCJGuGrm5vBoqI1Zv4I3vAOvZp7nFNDoZ
XENE8Py71Q9EZ2s6OKuXN+LA4BEfZxp8GiNAmeL7UJmLkWF1Bqazx2vTGxmoe2Lo1au45LKCn8vV
LdwkAViqcHK2sIQWWQtGaEu97pF7ExakAJlhZN5YDfucQoYOlQ30bVHqeyPbDoxDmsRAznUxCO2o
r3CxKO0dwOJS9lBZDvACCx4nqEPxGfJlJ4m8g/TCS1mO/OjAAZvUHZByeOt38PHkY6voyR/KAYfl
Z1m4oJKMTEltv8P38kSZmrIuoI9Vqc4x6GcYspvHtWRo4LEHPTxyiKEPTls8F3FfZKWFfMyd83Yy
76G1mapbudVAl6BFHrw7j71J3adF13tbMP0ODHiQ4cJQBvtcu42gAj52LmZGkiHgEHvV75whOEIX
HRywYh8lKNhs4rXYVJHKfEnQDiHeXmXfARQ/NmHrXO0b+dIxb9eHdoPyEe5+CYcxcyw6WBupGVKL
UzN1EA8ZGNo5dM8MklFVakivfSzvfDhBHLkNFlPspwH+LSVbtDQcwlB1VTShIweHPFWIbhpMxTJ8
IUPdwVFVtgk4lKaGL8GhsFSGK1z3qPICvM3QvQodCsDTWdKV2r/CWR5q+8r86nvQTZvOKpP7rHoE
RKtOkR8eOlcuaQf1z2aYp7yi5psX8lPtgLgCLqixzidGklM7yCfjJlHVj5lgrUzIvEB6UO8KB3Y5
uDQtaLe7uWdpz0GH9KO5V0OgoPo0L6vbPXGvp+nUBUFeqh4uEjrlXSUMyC8yn8My3piBlYe4IKCL
22fP9Fs3EmU2duDDJ2jWQLXW8FzZ1k80w9QK8OP7ykyU0F7PudXp2gPw7NvQR9RtLhDcyYTNUGZ5
a9Irp966S3BBoUm1CcIYICKnSSxh8ZjJsmmr8JtxyjtMWPUhGuXrMjkg3WAj27XUOyzF0ua+dA9N
iRobQIAxSIPyAf5Ni6FV5bz42gQo5OEh2NiUNtogW9cHd4GOOyiXi3kOq/rOm3nuYkJMlrkFM7JG
MhmjaQbSXMEIC2txM4FKqfzxeTDIB8lKTk7YQbIUYijbtt+tiC+vYpIXBFubqoJCKSirTVt3J+KO
qHBBhy/oQ0DU2yjaebKB5KeBx3OYUV1kHfwvToT2s76RkJhLCjgaWtBmqt3EylMUoGBHCJNF0k3s
iSJChaK8bXfGhdiNOrCyVnH0A/LmLsUdtpkjwiPSoW8+uKDu2tLCD9acRc6rIzzMfkH5yYRsi1TM
phDrA4gHZS+qsx1gDTdl6GKChC+h40iUloUd/RbzJMirbK2g2K4jkRu6jPejCy5Bsf2kKoEX4Cmo
2nqZ9cUkEzhs4s1qrtwEAPRJyzdpoPBCQ44B5HW1/sQhBbVyihIVsjVRVqoMKO5l8e+7waF7W4yw
PvTBmM+rBRcVPIDviHJvQdKom/iolh7ijhh6XBest61db8vIlEDOCTPVHbwQ9AgVeBhr/0nA+1li
Pky5kmUK8gVCLNWAra0RgWqQRMiLdkVdQDvtv0E5Bk8MaF/Zes8+ILgQjiIIg/k+MjxKlyKW2SjW
JzqEHR7ODlcXht0Y7ysGmNlCJ/0iMXGmixohIKTDliOqXqVoU5iPSWZluW3qClA43DiLAmukKnxU
Yf86SPcRPMz6pY2bBCQ8fPVxBRTWCz6rwV44ps6+WcHO0WkThv1m6BiHctWP4C4DLTvLuUiYgB+s
gpYJTMaC8kDwM7kC3LRHEEF73hNxag4Ap8MMQB2eLRBgTI7nILJxhqxxhnAT6/gIQtbfApi4Dyv7
BFfrruv42TXFj6mVPwgUOgmB/8Vf1wbVH+xntyVtQriLccfmIRE996Ebmc6DLtVVKNkht1rBlref
YBfFJI1OnoDDgM0FWRP3hz1vTmOsNphgIIFh77OId8tSkM/Ud0yO/xgFcs0ydi6wlLqgrnHGbXP7
KCFCunNREOZY+KvJb1+7fp+gYd6jEr9t1tV51Hayu97UV59+WT0L7f51u8YIkYfTmenTgPV0wxqX
HmYQlHeLU7fper1GGz0YqN2+BZUUWecTfrG6G0/15BWZFyvni4GV93atcAUbFmINf6CO7fZIxZrt
hMIwR5QIcZM1rL+iwIf6DmT9GIhRf3YYafOIOt0JsMt8dlzQGrE7NW8gQDa3U9H0dTLJEvAINwuy
txne4nVVD7CFRMnH1cy5Wsb6nYbOnNYo13/ntpE+RDBXwn8xeS9FH3/2r7/rTvJsipB/XibIy6F/
4qd50mBXJZaMnsXL21rWORDr4bsNhy5ZpmF6QshztMia86Uw8c4YQh5cKMeT22ku+wRRMPu2jI6b
eqJVd0tpycGHww5sqxKvIY1eb2fC2XWpGk4/wVBtcwFV+bFxxvICMZfD4O6IjfPWNiihM/jqO5zk
KoGPuXqKlXK2dFnoLtSBA3ciJfDi4VkYmELltuM326FIlVojfjeFXXwIoJzZGFdpZPDR862BSD3c
Y7kaPtX+6OUYB/NxkIO6+OFcZR1Kj3ztOpveTu0DMSWs6/zHXhb1LuiY2bWTGB5rsGgfzQ0lURLx
qPgKwS6KHhCHXWIvkEfHqZ18iDr/tYj50+1qMI8/ztUVNhjcKFe93x0b9LuLQmEQhGoT+6rr+GdD
Rs6cQIlqHmEZHHdRyfsdmbX7CJGH+fjh2YDWn6IYCk5cwx8h/J3I0p9Gd2AXvVgoVt2me5/ZJ2et
6VdTcDcbjHJP+K/y9IUCHfw4oXWOymPwpYA6yxxHFSfjOPyy4B7TAjThe9whv5zJtyYA+8nY3J0X
Nntn0xGe3X6iSa1Bh8P/C1FlKGmxnosgHM/zFDQZrKThN3D8H7cCQzkm/jA+R1qJM4FAMmu6CGsy
igCdCrO7nYWQz081fuvSWcc73U6AAzH6uqCY1vV+gmJ003YR7kXWTJ/i0feyeV3Hr8YA97s+M5Qk
Ju26uLgsPalO7hBClKb96A306ccZwCFUGkXNcIfJ0z/yhVa57hb9Ntrx46n9GGUQkHSSO9hYUMcg
DvucY8b7wtErb78yqhImBq/l92UE0W5znZquyf2XQHQ4FfexarweGhfjvSw9mH5qMOQLq/mXdpk2
t2cpvAhCsC7YCUhnkRsM68GIFkUufLF8rizb3q6jUWIlGcJAPviLgkAKa+4mCJzqsynb/e06MBPb
hFfKPoxQoR6WaB1QEgrDC+HB4XaGLMGMCgyJh3Xo2Z42rt1UXZBONOxeO4KCPfAzfhWRhEvFXcRx
8Dv66A/u++xI+xWDB65wcP53EaSQZ5cD0givX3BpfQIu6b/U1Ct2+B8s9abgdH4j4/H2RepXNtfA
NQ5Yz+vcc+E/DCDduf0R9XPgKFz64DL7kb7Y3m8+rlrJ9XGe3em5glZ87w81yzsplq/BjOAmKL+i
OkGzmVwO+VPtDi8UAN/t9t1A3yrZeOcWpbHuSC18uBtwm8bYN+2H8mmC7OYgYHPKb8dbuGfrUc9f
+qVDdNJWejdbn76uIdvdbrHzlhLa/YWggo/w7n3QZR9XDCRckjasowdY6+nRLJirb5cMijiDyIF/
jqwm29ZR6xaVy+RnV6AOxbUtjeVLBqM1gAOo4B/0gnJFcYAkzYnG+L5viYb7ciD3/Si806pnJ709
O6rc7QHzrDDs+MjPiA03FejzL72L0H5a1nvQHKhTxQqZ217Rg6hY8zRFzpePu6LoaIXo5jtX+Owc
OeAFbn8Y+XqR8Ma8GDgZ9jqWyHHtJL9qmECudzuts58Po/D3vO7KpKMFMGLaPX60zghpDuRkI+by
Irz4fOQfV1VkepkBjD6FZK4P1qvnjxdYO0eKhf4NQvYJZZJadBnbBS+REkhP8YId4hAUCEEXm8q5
uLt1uwXl4t4o7D+Uv1uDpbsk0h5iFPuDkoN81gW86F1fT3Af1P1eVcGbQypQ254/nDsO9TNpPbMN
UOjs3MvA30ThsmImNFhVp0dUSu32VehpCCGQrBJI/meXoeJPPEEHCEfZHQpAPS5asXMXj7kb9fG2
RQaLJeYbxG3OPRUMiuY58FMzom5RbIMF6iLnLYx60DNEEGR2UffSQQ8oqvn/MXdey3Er2bb9IpyA
N6/lDYtFT0ovCEranfAuE/brzwCoFrXVHd33vN2XDNgiyyDNWnOOhfszrK3T0PmHpmANGHvKu3gW
q2pht+Yad9PWmMzuUcvsr4QxDhlstZfWBDJkml13AJRj7iKPZ1Q61bCNuqY9TSqtz2HtVR+NQImG
RixI5y8NF/GiKF02BwfzXNuZ52aoo70/K08/j/953XLx0lizKvFjt7WjvSim83Lb8gLL8alrULgt
m58H6cYD3GJzYt1OkFhKG2Fp2okMXSIAR00SLsAYdeG1wAkh9tp2afEChoT4S8wKKNLUtC999RJH
bzkZLibEebZpXMSrsrWrUz03aasz18U3hcsi7U9GKPtTr2I+XF2D64QPyecj2mXuu6f08ahBrzqV
TaZWk11W264lPU7mMQF5dfXs1v24oBtTdUpLpU753Cxb6VknOIXEB0FJ1q8dNFYnpf9VahpvKJp1
qUszBvBTnCBakY0xd0GP+q7Nx21cd2+ogKCtxSwAQnyjnuy3tlNfc8+68USDVHv+eHjKsPmlfYJj
ABWhq7FgSOrueXlzREerU56vcr2aQ454FJT9LVW8qsZKZVd48bPRzZ5UqZ70BNm2TLlB9Q2flaHr
EyQz4ybGJrhbji1nC8kU3cVpHLUjclvcIpHX1Kui8DZMFFCNWoif+MciKwnw4LGKK7OcdzwBCuNL
2zMde4IJhYBWandRHnboFLpbO0GS07K0xLy7RQwmT77fylM1WniUBQNvWcDZCl1wMWEapRuiV87H
7+Pj1Z0G/fLyd/PYgMA2OO0qstXRCJODJGUIKqwttoKuihSLjryLrPXGdQg5JHGmrZzJA0rTJXLd
qea+tYsWgw2J1KTNhr0pvRv0Rg0m4NRDFITDY9NVgbabmv4lxtXklbV/KBHenFgs2sqJT5GeNCdj
FplDTSQI2cXu2vEH5Hdzbq+qSvrfxBy3RoSxUBvC772UPxIPYzoy05T0mnVrd0W1h6lwzaZabEwU
0592Vjkruhdja0MOghC/1hdI5exuq1J3OoDDeJniwL2EGQS81rvTZovZZGbMD5MKPtmsh5R9160z
fI+7ptZYp6Nn2SbIBBGqxu0+BCgqW5T0q9B012aXjnvH6JBhdyAbtHiChTB1L8ppp7NKrOyMRLV6
mMY63cQjfg5s3dYusXDjjfhm1iQhvV1Yhtapaw3rFA4Y2caBucWAEdxjaMBipFnQLcri6rfODhBM
eBYpM+uqjnFxPwm7D+/SEuu2lWXl1tGz6UEriDLyd6oTbJgKw1kSn4yRDEfizHyC3jAOH2ZqO7iM
qvJ27hTSnSxS5LYus7200nMy69SXJh+su0DqBstZ88ZfBNezhjj61aSaUaz7MoDN4GnfBQAz4G1Q
cqwa5GrZvriRtoWASrKBgIin1/KkazzyXvfVwdy+GwfzLrLM+uRJrDG5nxwii4UO+iE35bkGNdBH
KR8QAst9b5U3uRrN02dTumgEJgze+FTKb2GUB5i2xmIdudjB5zcBRBAVfpdZq7YC+1LFSXtaGkJO
7SnG41J2w1HOsm6lkmtcZM4uM1F6L4eKX1tdkKDDQG0/aTyAGbrEbCUMHsN4bszR0ra6N7yJ1Ij2
RGvucohwPInQarI2TAgHLzan5XcO8rShN9SCsTs5GlJ3MaHq81MctPlwkyZ4qHQzZHLkMYzWWdB+
NMsuGjQvQ6HAGZ3wuVv2ECjnd7I0uaU5Gwhgc7ALPto0N5Xosm1etNnK0CNrXUzlbdnpmEDo5aOQ
f2FpfN37uRX+2uLFrFVRk8tPE9UjDzf607Jlw9n4bXc5oVfeJk/c6iBqfBxLY832j7TOn4VtJrvI
wEeyNPmshA+ZsX3sLsf8VCOzHuE702qcJ/ifGQwSTJaRj/mc7uC5Fe5ECtQaV/58a2rSlUBFLNdO
Xg9rzfaG49SxksSJc6a2TgYNJBf5hqwboVE0dGdT7wlDkwI1d1OPrbCbCNTY+n2oCou5RFWegYpF
KzXSX4g5B6spzKJZMydK+ayWxmW2jvcxxgY4fyRtngYE8QOilPOvYnknKZU29iHLdV074Nlud0Oc
vuutk5ydTmzq0YAVNvdTS7fV8nRuSmKGJELCO8Jr7YqsR7YVEaJ+x0bej9AlJBvQI8qfgOTAbBPH
VEqAuR2ddu7xqJmFnv/cD1BXixAIqNkDdtCJqq3t3FrnYMFObVNgQgoZiyOTH3trzrhYTxQ7HJ1P
2exxGednZekOlq0/jgmXH2KgajKu/C5aVQbbCrXBJZnyZAu1M1qnZVrckCsMJEHmGTnn+6tJF8Pe
y3VFdpfFGNq7p7SAX6EPiX8dXHPXssx9JweDEJIaYgSm1cS3EfbHvtZuanLSlxYXBCFgwXFLHFxv
Sm8sVDynEHNmPET11yA3LzEp1qccKMjZx5K6SR8jJxgeCjkFtwUag9LSOvgQJAStiNySTUp8xl5j
/IjFeO3raoS+g7Ez9MHTrpBBwUM0e9I0WRcRizWdG8Mp9znmgbu8T+FhlGauNlEuCCkn83LFw09p
eP29SYR3O/i1vumyvr+nah3LKEMPD5E77sxJK+5ySD8jusy70K+LtRmQummwI3gEX94o1aVWeT33
1skACSft0hsDndjKwFi/c80svfEqMZGd8c1Nl4vgKeuSHw384cuyRyyeKWBJp5IlsLdk4NivQ2Gv
R6jqX1sbeqJlG6gvzDx+Hex6uxyHB0wWwYyMo4vZ46XJUSuXifMQ9OWXZhTmJkgtYkq1cjGdI4Ax
J+epgk77SlFl44hlNcOuX8jX0piczSAKkkLzWT/V17WT4SCpgmInczFCSDMi7aiXjM1eNzavnhue
mM4H32obi6prTds0L9O9rquIUM4uzvvhQd2mboJVc24sWcWIJ4YAYjCKdCaLxrvSGsQDCNtFG7Ys
DJh4SCcDi0q6nbXHCxQv/8UaZYwnNL2QSGm36JjNOzFvjTGC1yjGG97YBY+Oo9KTTG2gvVkDCsBx
x/U4jeUG7Zfio5b1Go7rCPlSR+ZWTeHJw52xztoRpGLkmAdZZH/lTauvWrgWL0GXktuIJcE2LPgb
00J05vt2t2PeoFY6Y+W3TjwGaXcQlaW/DH58kvAl1okr6ifPHLJjMXTwt5xH4sn6Lf4qh3/Cy1eJ
4Q5o5OSE7G9QF3wpw9bFQQb+OWUoDJS8b+q8PQ9GGf5lYXzbSomUaGvI9tg3dfXSkOAAsZBd7SmZ
beDWrRsUD2SmzCdwceoJZx1G3GIVj5DCmqGVVzgRj9DW8oOyVHGzPOmx61vnuNh5I6mukXv41hjq
iocMMtrFMpvLsmd4iPYAJpC58WoAJiKCLz5F14MGJvvVG7J9M5X5tz4gzhZ2ibjtsuFLPVTQd22S
y4ZjYUDwHfPemZupm26chDh6rtspKxaP/q/mRxYkmbpD+7RukVYAk2r6TRy6473lTBX4XLJtoYXR
uUQsUowktM2QuWfYFdabSbByFQ362quM6JsvmUrM/vumaL+gu3I3g5TOKQwEMJSAsIVb+1/FHEog
VFndkCBq114e4IFPHZ3Uxzh+9zN360/R9CUIOhRRWZRvhG+1m0ov5Q4QlnrEiUgPipvr+yBiIECe
+5eW1EO6g9on9kzP/FNZqS0dWfQFAaTY5X6Un/pWD+7bEeabM7wagbCea0ePSSAyEJiRbj47Yf1z
dzlLhpMkqcNUscTQ9OgOdM7DaL/Zlpz2dSiQrMy7dTO8dY2B4s7s/yEdfbrtIrESXYDPGTHA2U8C
Jrg2EWDHzdMrUct87TaCXGk8EjchvKu73wNU7CskHtGTHZIIIEsyHgRou4fJ0Oc0TFnj05n6p2Lv
OML+h666byXJ5NeiGGGOa0N+zQSzJKirmC6QUu/zMU3e+rjZoU1Mnu14+KKnJSjFIfXfTenf175Z
/9W7JamZEI/WVB4I/oAwk6m3ciqHbrkER9U6KciMUUjIzK77hLlKbBNmBHvNm8yN8KDrYYLor3Fm
fMliMR3tSaqLPXkbw02ql4qePU/s5w7z7GPOM19YtrrGGuw6UHTGkR+Rzbfhl9tGT2cQIyT90XbB
F3bqsayzJ6O21Daxpq+QRSMLqA3rGqniB6lJY9O0nXYQU9W9cs9b2tgQ2WsejIZU8br2phCuC/Gt
MahYotm2/zrh4VvZcp3CXXmzyPDnxXGodeMKnmWfCQDgNRBgAqbRwSKUdCDMFK8dt7cPRYc3iPG1
3GoK3mVkEpexwkxe5/KDK9mZw9pOQ7Txhek9NqMdrGRZuKcsxVC+IL5V2ooj0aNpb2XOJUn16Esk
knQ1Zdq3yNDI0SUDa1cxapuRHvm7HH7YQz9zdq3qYml2CVQAnLhM2heYAuEKpDEk71Z+BbIFX19U
1Smc45uu3zjv/pehrHDhzQh1XOnZOQCd/lAweGImkBkzX6gU0+S9Q3fbaFGpVq7rmluIW+IIzhuP
K+zTvZxmAG1Zq2PnwM5JmoDVmfKzPWkRBjFd4LgYFHEFyjDsyX6VF7uF8uPY2iVBpL0lX1w9VI0F
d1OVsEI+vkFlZhtLmE9uLocN/lSKFMfJDjWytnf6KDv65fyp6NZjncbWUU+z6lyF5HENQ24s7MwP
0TRot4bq9sue43ZYiDKYRbJQSECmAkBhCJfMi60f6VT+aBwDvhTf/lbIGH+d9N57JLETACVVr70i
qm+VIpEBzOFZDggvDD+2vwTdcxElI8x3f0RQKbWLpUN3GEc5S4n0s8ypV/HRNOXe09q/yGTc9UmI
sJAyHZsunoazVo43WWTgvdJG76whn8M1ngTXMW2DK0/liPjbKOUKzdZfg5Pp6ySCO0SaKnnM8mPT
SP/UjK53Err2iKWRX6GUREhdc7oti/RSOCzF5FBQSCFU0Q7T67Qzo9pcLYtpmbfqHGbmse8xGWWG
hgAmju/aHNnD4Abyli4KzO1t1kOPqOZ3iP5Ju2D7uMvrfpv0zzmYswvBC/9WKi9nXdE5L00U7UEV
TZACjepI0rjaTLUst3HBvcqpgxMv95zq/WvMourFHAQesb7YLpDuOfP4Hkd1sbGTHqSdHJmh5SQQ
eDfZBY9wt1LEF05aP6q9UxXfifBeFZbW+z4V/i4lPLapZAJB3sdp5vSQYZUrT4VdyxdXJ5Yu8mid
z49JJ4tyZcb1cJ+Ozje9yt15Cd/fI7HPzzZT+3UYGfFGlHKvOgK8qRU+C2tAXYSO9Xs4zyi14eAi
gN2Wsb0u/XvLqqFcd133zWdgcVuY2cSLMuRBRnw3dXP+PtQ2uPDaZy1MtrksY4a6kIjSVIq1Rf+3
i4o0gcNiPdoeWRY31qarqcX4exFhH0QwhLuM3AcpfPme9ySB2ib/BzEasmqGl2O2YbZkuvFD7UM7
Bk5XHhy/69eFRYc9uU52tnOgxq0lvKOmZ+VBYrviswetv5q0flrFJlZlO7I3lVdmr06hE2IhXl+o
lDHfVcE3ncECdH7+WHnJFaqGvrE7N7jGpqX2FczX81jG4pwbwt3DDW+uQEnhMnZf8rIWJG/z7Dx4
xl4GijEsFm+O8Hr+4RDVt7aBBSnBTFvbTHc80FBWV9yZidOu+RfIPxkshXjb/FPWs1BgHNJC3Ffg
0bf869mWAJbxkNeJ/sAD3ADwVmRGbZuFn93cLFLxvIiarRZLYLxTZ9CvROE+qvRuz/iBLKqFWWgt
zMKYUZ6qHkeBAH/PjCNcGYGZbfUia4ANls25AZJ9Zq18q7loskLVPw9NdqnT1joyNyk2hW0S5ksi
C+DTPLrJL5Gqk7uhdeqznmpQ1M301k8zxQhnRxciX3AvMz0CjZbt7VzJsxGHR0PPtbtQTDC9Oh7l
jGjYK5SBOinaFyV2cRbnt8q3QJ/Vk3FUTnS3HMpTAzltbuIczsbbykyfRKx7T52uDOSlwWsXN+59
XL92w34gdPKQxCAyNRdzK/gmuYWmswXYPZ4946CiGcwA3a2zmmIvNKY6ubM3SVd8tVwyvknpfHXc
tn5IKnr7Geb0TQdGZpWCmgKjZ64thY1GxF+Ttgt2teMWByXU8KrQJSUF/tk8t7OjptnyEWbGJiP9
cfADAW8Jmyihv9yqUbsUj3waBKUoQQWflIjQ+E0B38916+sgDIFSIwwP/RQMpzhOb8aOeU7Z+NDH
cVa8K2TFnZ7CWgG0eW6jAQtsxyeRjO3wivFkwr4vEhJM3vDKnAUhZdg8tCB4TDzo96whik1fNMHW
Ld3m4BDAmGMH4rI08QBz3ymMbhMItW5s5T0tTUpodzTxqsb58NrniKHqRICqhk0vhAt/vtf0Uxi1
2UWGDMd2gQLGGFR6yFSkn9KwN7GIyuorkao7ZYVvmqMdWIt3TK3oCpKW5avf+tlt8RVPKgqmFvAO
Lj54saRzEKRkGrKtLtuPeQBFjbTPk5pI1ASsBDqQaoxSxi3obdBBms1aPc6ftCAtzzrR2kQg3VYs
aIJUG09xK/s1wJjqbGopCxWhoyHvbeuoEO0VyjAuo2SZWWZezdxES4CDTg6/SdZtQ5/dtzh2L0kX
3AgXVqbZlojMcHB+0RC1eB7abFXVOaTadRdIHrS0s052GjO79slREcQMHnyp1kEmvkrqNr60pVed
MqYjaETL8GUanGL3wiK/wN2SFVcEJtvOM/ubaG/opbiKqE6fHRyinaH3l9qcs4G5NK5wl7wjZUje
jCYyruhYzpRuq8GWu8WzV8BuHeqEhEwttvE4VAQrkvjbMJ5Usu99M3yiPEP/ZMKUoebLD/JYUNsc
Ie9ZAefk94JwM4RgqvK8BG08JPXF60m86rK30Ga1pCB05a0L6cWHtKQaE51HdlAqANc6N64EhKys
4YwzKL9x0iY5MAcyzsMwED4rHdLDve48RUpdRWHn79RZshB/IUhpxGNlTaDm2rT8UlSCBI7n/GWR
ZgddBzbHcpjFO8G+LvzklM8oLsJU+iUn1XJBjqdOfaPdKKDsBWGpL16HsLZWUXwuRfiqiAkfyOAR
7mP5Tsz5Lm6wMeGrfQqV2d7Ptm8nL8jSMw/N9UZ/bzXAnJlGzrg1dMRtZE2Pju8RMqpz6wU+ZryL
R5ieTeqYLybudRzeXvbYQ8cPS1/+iKfs2auQ6XRtPLF8ldWOpDZ1ZHoyyWZ4I43Of8y96hKBrSNo
5ZyGkiDZ2IyH2KGnWxH0YPamC2tnEtW5giwSrAnkqytL+7ocimC4bQuA+QenKokZMmpmUCa3DKvp
GuAVUU1kljej6Xy3CWmty1Z7zetpOIVt3d/FthjuDAc4d4AFkMxNi4iIbHICJWufwYx8YcVH9Z+m
xuPdpgfyMd5KIbwEawwrPAKBdJOY9dVDAqF8U1x67FoPingGjkbt2WvVbpKOvcOaluwszfIubhvD
sTKrB5eyWDt4fxtTAxVkBhlJkZHgZEFQ9QAGN9jjbTQ3WlY+m9TSuBFTflfjTNniUaaP9Y1nN47r
gxApEwajRMswVgeyYogRmzjcljC3LxkW6o8mDprglBZTntNPVe95DsNuaTSob2D6KXNlWkG2QY5N
GKGsHxH7G/deW6YHPYZJVAGKBkzGOhQBRMysffDt+zEhd9Co+2Ruapjwmo0CyavdjSKrujGMc9Tr
6RejQNoIBqzbQnY2TniPDULdlNEgn5eguWnFCr5+cSAXbWwzv3bWzVCZ17gB5orbTx06jbDh2FOz
To6Dt22IpGLggWdb9JG/M+L6sXU9/0xI2z8HIko2WJ7rreaWOURyCfpAA30gkyd77neFEfv7Lu+b
J6QhLOSlMtfwPn/kLjITe4ymTdVTr8TJEGu4QOwOqNRn4BIqmOIdNiyczW4Rg47ttY95MEP92epa
dQmp0rdNa1M7aoZ4GCfNux3K1n0aFc97jFHsY13dRSMQKDRD5YQGTjVfgxq8+OCyBnVCK9ktuwhE
blyqXGkDIYKVXhbRyRwM+1pZY428dALm4lRvllTWXd//6HujvZukwMpQogZqCcFeWEvuUrhh2KnG
jNVpABoedYljR+FrYg8d1m9dP5pxe8eDRibf1LtN2KIXdZvQ2xvzTzUCVUtOZzr1XS23IdDL1RSH
9nlYmoFqabB2FKnVchUh5zmgtz25qanf5n2sNk1fvOQm3GeExtYXt54O+WS597WLcaAsj2VpuT9g
haArbpPhASQ3hIoyOPSxjty2TJNn0oHBbTzLyX2rOTkNc2ufWpYPRRig1Caml1rRCf5u1CSgVsIE
LaRVtftipL7GZBY/4lqw5KHaDCVHbMCUUXc0CKicvLZbWRRdfEA3nayNNLIPyy5iL2q9Yc29m3zj
ZqgKNGtdY61Tn2fF0vQLauZyS6QU3MYIU6LUO/2S9SY9esKQaFhCPg7tl1wz4wfTk/KxZIqsCfNL
4er6c+zyUQit+Lm1HNM6v1lNubX3lIZ8EtPVo5UFF8Io3ZdpJMRVjR3CJqNZF4BX3JUo6TIMNEiY
UVtSiGL8SmD00eqb4TGuJVDcLMUA4CJYbvu8uToSsneSTdZ6kp3zbPuINUfw72+8JRJj1Dp5b5X/
3FDSLOZRn6tZEl/U1V07YT8hzcKyXYXutHaiwf82u2TNxEOhDfjwmOlonvQC8Q7RuPDJlminzcg9
eVE23Fo6ZrMolrNzoKSQomqbk6lTVzLdZRboDviDVNpTbfiunARtfOW+dcBrd6Vyf/QekV+jzVC+
mAiw6kzXHgghV2t9KqA1Kv1VkJw8FxMv0bMaP7oKeUIZaOKe/hO5fYqNL0NuRIySVEFWD9Hj0mgj
fH0xBd7J7PMaoFgwbfrKi2+WJm5JcNSR9b5EcCN0llTQE5uqbf8y6SKPtbhT9F6HVKPwZkL8lXw6
GHbgRliNNW1bkmlDXm3ggozrBDW7ke9RYtWrOsxJ6naqI5+VaizwKBfkK0/t9UQj/mRrzt4l93UA
sFmv04Y0Xh0FLIHITB78b3jQgntFgGstweXvSQfILV2atS4Bx58N6+zM4eHa7s2PQo//J+LC/3+g
hO8UblTN+PCXiMvinyWil1q5NtbjX9bKf+Ek/FFg+BOVAOKLl3lfKuK67v8E0BmhIVDYEtEDJIIP
UILhmVS9taEkeI6JBnqufvyzVC4Fdi3H9izXMn1jRm/Ijzq5hv8/AcRFA1Oh6WEBNr3/CyQB9e/f
HMXM+nl19HqGhdMaUuTiOP7NCJpRLLGAPe/8VVvlZVk7D1Rg2lTRFOCJw6neI0re5FMT7Jezuq8Z
H2fNOQC4nM2y9OfZf3fv8lLLxf/uXiN4pzJWtBEomM9L42cZ4K/PfR6J+uzNzR/HEsK2/7xQkzdu
oQaG+gn6468mq4Lfd2M7187MPAJYnzztWQ4NFhaMNu/WY6Fv+55Cd6Zb26+mp36k8ESvAqqtEUXb
0muSXTr141enqplMzStlMeycIFF0abo3QcSfa1+OcxXMZcutAlDkoXCb1ed+GiIy6agZk9KnbG0v
pFJUYyVi4+OTwdNisFQyoJafl/3Iba+sZfRvVRonhzGxi5tkisqbbG6icPDokHA8/XFi2V0aN8bj
nFapJkHts1kdAtGzBp5fCPkEBYcj5GJCjN1usCYfF2LTYVwOfYpvsjWxriB95wDTMvaltORLoNfa
HaBO6jwR810NVVdChqIJtZTGq0cC/3iWleoF1g87RzRdEX/aW9DCDcIyVIzU7EejjFGGdSRVFjYC
1jTosJV8rsF/bmDXO91DmiYSLvDacx350M4FnHkfyNVjPIzLsaWZn5V5wBHHZdfFm/bwn25aXihz
uoPVMFfoB4uciBO343mRfnw2y7HK9IbfTizHOrt6/vmd+9btmMAiRxJ6bfCxP2KzdVC+UYOnsd3o
cZCjsep6xjqSOmpfw/0+wy9D+uL1HTPxGtf7kLjbwp/KB3NgpeZoafRKWQ7oD1SggAFLBpsqGNk6
6WXysmxlv7YkBs+PY59bnmVSGCWL3K0xFxoyvMIB2RpS23fZ7zEC7kUeiANVOoh7TBG5QElZBapZ
FGT3O6b9g+4/YJ5rVp2WJz8o57MFv03FwHDEo2Sj6nYgI+FqS8Hkgd7aociGD1uFwiBwQB6DH30J
i9osqU2Ajln3mvIWzmF5W3u9gyuoqSBtc6IhlG3w3HBGi6CV+XX13WsHgscZ6ti8j9ZUYaAMH7sF
1UkjxJeTdrLa8iuPJ2/o124zU2HJws7cpPPkKIssV2ob56QAlbFR6B3RsyIzWQ5+nE+k8c2t8ujg
5U68LSMN3ThrAX/vaN81BWkZLZ11mxOA8hMvm15QETBZrmPhF1S2Uah4qFVKojod7wLygB9NYW+4
I/79CF48KGwopkObS4dsWA+2Oe4RfMT3JYuwlYly73vci8OQEG4C9n7rFfV+qaG7NEtJXWfuR5bd
fOlMPvf5Aq/hhN7aa/AFKGAGl6ihIhvDzfQmUDa70nR/RJi57MmJX3M/6Le6EyY35QSXP8Zc9nFp
V0y4lvPy9beh8O6Dg/E7qQYE1x+jSwCnBu+7C93KZcDS/8R4GHncRm7k/5W6cXaMgxS4pTkrkrQZ
NKvQDwFFnDf/3P/z0t/2/2Xzz3vlSDlyDdbPlmyn/tzW4gGb63CFgZU8w5MKc5njyx3DbTZ/zUtj
uBh4Qi1PbwpcaMshyqqSLVw2/fmOAS/Jdrnu87Zfd3wed8yJfMVyx3//G1DsLnXRF4+U9kRT3JX9
PaV5mpvQZbHpuKp6F2l3EoMlXvJAi48Ulcx3ovGr9w4sv0jfZU46W2EAOICXkS+alh9zcl/9pB4H
MVG42VXOQx61FzF67dvoQNCeXNfeGp5q3wqqpZDoldE1d6Q4NAIXBBQRQODNGH3tQipP5bo+3HQF
C4g8xS03H5f+gJM0n8Ij2KTiFZDwejneBomHFz4x92GeRl8Nde1ZVL/hXdUOXdvY2+Ww6OyjSqi+
QQFRdVbUUd6EPRFgi5oC/+XX58/V1T/pLLYbgA+hx7MpwM4Mh58i53+b21Bi0Jeujls9gQdIhoKh
K6H281dbnwD0jSZzBjj2D+3kM5SXrHkobrLWhJI3kxytB1CpryMPLFGlMtmMKHVvGktPb/Kq+bm1
HNP8nKpbkzj8cXy5dmjdQa6W6z5PJ259R0qTT/zfvNxyTJfUno5alEtki4e27W90Ra42bYgd5OUk
3hSYU29+uJ3QuavhRb0ul5oRi6Dl0m4i+/Pr0tLLvB8okmaWhvFKcY9yayC02MCnEGShYbdNVXGH
HfjII7nrMeTAEmBLz+yUHB/FYj+2/n72z+u0Id4NqFI+7v08S8TOOJkNWF5/rlWhgeL+rQkoWZ1Y
bnP84/jntWlY6TfLruuUN2rIw0OcjtTQ+7zk897lGOjxK6WThsNy63JyOf7nbXmgP2ip2W8GMJDh
lI1PDJ6s3cHPvLkjHnfKYvXf0KVeplQgyADli5xfo+xJHoP0dYLmwYjzWeBRPBvJkFwXCcivvWnW
hxBMeza7PLkuepD53LJnMlI9/7ry/+k+zP+/vcrn3xP8hWXv739h2ZvP/f2vL1c6ReZB2sUOmBhx
dPErRJ+DY5abfC6cuhxbtj4bkBGcEBkUXmP4ed2/uziasy3/+Un2/k7nslk7WRbEI4yGkFTmRc/f
H2QqSWlm1FjajzjRH9XU+Pc+hXAuMg0p0zU/0UwJvrcsdu+Z+sQk2v553Oe4/HW8m+J+XdbmuFw/
eHHw2/XLcRKf37PwPW6Ch0BlE0JQPzduwl+/2o+t+Zg+SUDmsUsAKJI6F84/6uX00iy/tmVruZDR
Ee88yo2WegQ8Ah8v7hvwERGb6BvKpdqPdZZS4qkLqJo0A8Py0tLxy1nxZtnF9ZrdKyyJyx4YBefR
CtHSxlSIOsfO10kR1AxH55zVSl57s6/WKk7z77VD1Dl0h6850+Tt5xUuzFsHwrjvHj3LSlfKcJlk
fe5X1n+ZDTh/h2Ut3+K82DVNRzcDAH9/fItVO5YefZD/A5OJ4WBsMMhMLAvDkph4a2pPy04KRNSp
NIoGuOUjHqou986hTMTFdRtmhb92q1DnH0768OMsDNLmPqC6sc5440y1eYMLVBxkpQP9mLes+diy
tRz7PFtWobb/vG7Z6uP+gdLLxHC8gDWIbQ47gvU/i1UsFSuWExQAH1gUip8nlksmBlmyAZyoEF46
q2a+jwDhz5dZrl4uDNIxWP3nJ8X91yfFY3Fow3qzHd9kTf/3J0Wg1df0IbJ+OAXVdOWMlFq4Ukvj
yphf6rKpZjaaW4mtpWKI6PN1y6G64IvJ4s7aTrFj46ZI7dtUZqvEiuTFHlv7FvXpz+NxYoNVHw17
/ceJ5a4hyFjZmvFWtYGmjuUUzwitssPEYeZv9RAbR6d05FXOwkZr3pqPlyDWDx/XprBfrnabgnnr
qMRglsGd58Xnpq+sZyv9X8rOa7lxpOm2T4QIeHNLb0RRIuVvEKNuNbz3ePp/odgjqjXfmYlzg0AZ
oKUWCVRl5l57sO+mMVS9X8aqqaXr3UOWxQPaHanYVvhK78VZ2A2/z+LPs+vo9czrLCiFalWu//1v
A1vrz/UIjzHbsk1Kz2w8HDRH/wYZ9C2f4rxBLnFBSMdKX1q5syonR2dyE3c52JataF26LJTSMyLh
wwKtrTOPL+1pthhHrD/sOqvcDqlNYRGI1HY9ONmX24gBMTcwwYtBK6xnbl5CLslG6RWC5SnLIQvN
CJAMEJBmpafd9WpavHVu7sGvSOWzTJ0UOTDJPRS5HBLUT4utbfraIeKluVS6sDxrSRrOB0Axb9Md
/chCgVXe6K4XnWzNL9e6lGskzYvkB64q66LvhpegTYBvS1R2KLHp3okZcWl2xNNxy67FZ3b6ePZ6
I99Y4jPbFTC0Dc3D6uZz5Doxw+KVerAWk+lOg6vdZ5forF44/lntMEoJsBdYiWDt5wzAFhFpaPdU
TPtHY8RGTHVdTKqmpugLYitZFQ5rP0vsOL3PtrDlEhNFH7aN5JyUsLoXA9d7JWLjmqqYw1ZSvdML
n6QptjaN17Mf/jS4yWGx7RUSyt/6xQwxOF1pUW3y5SJjauLjbWCk+fu2YoboF1eqwIDFbUXXt8v/
vG3lZP/xzrb/8WE3VFO3DcM2DZNHvvbtaV+boN2HKHV/TCUSimKZ2awZC3boMtt0qqKSvWiCrgR5
UIZ44o1sBKnaY/jbxND2LWt+mS4m9dMkMfM6XdxSNMUt7dw4ouFOVkFYD7eBDv1nVmPyeJvvRc/Y
acNtJLqtPHRXXidTF8RLXZ1dx4naAlyxYozZlWC4vQz/votCFGlWlljPZ94yL214Vq3UlDcKZbbk
hqdTcaiwa90nkPynHhmF0M2XyddpwzTiy7aDRTG0jZzbia7LqdsEvIAszV25VZxRppgOq5w1O04A
LVZmU584GEQWSBxObRub6FymJt70axwkrnPEme/Uv+8gmk5uOP+Bh1b0b5t/C6gqXlRi/88TCkX9
t3cRLHQDEL30HlXREvoX22KptIuFkuFdJd4R13eJDWHt1qZehZdLQHkC5vDT6UCFzyIax9/zRZ+4
cqQ28rb9wZNkuuv0lrrc68/7X/7RILR+WXwIIkDk98l0aK0TNlrF3WXNMC0c2IJfezw7ie7y8GaS
MPf8Xe4j+FJnR0I6VOmZvvZcxzinoxnuqYoqqCRjtFd64zxdgG9UdbmAiCsXUDUXV1W6Fmsb6mig
GFKrvBFNLykaxPVKthHVtL7796iIvF9HReRdjMrT5G/XKpGcPmZJl2zHvP/lDmpyR/Vxejng4fVz
zCNlK7rEIKVB+Hqp5a9EqdI7IA7jondUjd8kydIGaSQS0mnlGLZVNB/UwTgKb0K0gfnSqFyqbRCk
YgusvYy4A3leka3dvvEXvFz8c1to/hlB+5KaEekounqkHSxkc/zejZB3XNOpS6du0DxJQTs3lMwh
z+TYR2s6yw2MmImmxNvrQB85+gES3VxMu/aLmzR1iifJdL0YIFY4zkgTstggmzzu2xJVshGxmgvz
7E7Gv7IerP5lwAFgZSkT/SzH39RtsqPZ2N0p8v3/eBBaf6JsdYuomKxDajYUi7SN9h3z3nSuTbXQ
2L/3JZF+eYa1dwrXoDcOrNPuMwPV29yq9V9a6zv7MZTbM2HbahNR8EGNIE1xaPMHHBuKk2hQlYrn
rGW5K9H0lRTKTWjci1bjpu25DdxfEeIa8ARSfktsVb/EuQa8JbKuk/YihnWJVcVUOq58Urzz6zxN
RLGcxl0WjkGtyE4swhKHlXKUx5BXppUWRJKvTWdwcAeB20TayzhocXYWwX1xyKPkzmsBr4mWy58A
GZwFi01kA8LSvM7HThOHEVajOz3stYU4S8zefiiG8qab4jSiXx8ifedAS3io7fx7v4YXyhoscTnv
MHpx/2sl9w2fOv1NTUs3Ndl0bMi1xDf/fLTZBanboTKz92ro7EXquuW2TprbsB+g8VJN3R+g2/UH
cYYer9qaZXXLfg4Ri5g8NXFeR8XkaKdYjq2DkwXJJnccf1dLXXKwwtFcWpj+nXmzAAsIguQvK+nB
AoIbxscPOFIbqT8tyn5nqWzcqsQEDwTxUyJc9kBeiRVJMcpo/8x4SO9SqvAg+6ybxMV1rFWj4EPF
8nuRDn4yH6dXz/Vgkl+/safDtQ+990wGBQ5z2lGWDsu7+pS15jbFFxDnJe1ZC31qGnPd2BqxpD3X
pn3jquBcsVToTmHt7nkERk+5dQRZE93wo6Ch+zzYY4kBfdjW+6yKlckUhPia05IhUj15fdk2k3h6
iPPKXV832mJvfm1e992fc0WXmGFKeB4abb2tcm/YXw9jmw+YLiabJKnVjaZ5Od6On1MubcsnYUW9
2Nag3gOD1G4BjLM4aFNLdNW8dfZy3R9Ei2fM7/4WkepqCGXqGT77xBRyOG8wTqp1R4y3fA81YMtd
3ZtbLTXZfuWD95poqTYndjnsM1w6n5WJTzf1Z66bbQc/DJdE5vxXPOGIRcGKPupJat4rev1oTv0U
05GtpB58nUpWShKJ+qNu5ha9MuzbvjPPqZYFj3VGsT+aJR2wx9QQESPdt/3PRjxN89ov07yAalUq
1/99c6TJpLS/Bmv5SvFstFTqqVRWDqY5oa+/BGt7rUuRKI7ae+LzfQF9j/p+Okg2lirFQI3QtQ9b
naHFw6v8PSfFsO+Gb57xeZWY+60p5gMDmpyS+ZWsoj5jzTbsqEAlMDodBkOeUwXX3167AJnJWFrh
/EuFqH6ZhhI6WplyZVNaSZ/WRcrCKPAMR3QPb7CHhqj0hfNQmJK8BEdBRndq5qNebqJL9SvNcEjJ
ByIxo7aXJnoE5djK+kG0In/MHjzjcqHoSUzsJsPQuvOc4EcoJ+k+MQk6N+jAZyIFNkwbkG998tQH
duHrvGufZJC5vuTavl3X4C2+N6h0pOzfe22iJHqq2lZa4k7JK2XAS9IcqeuKjUh+Baq9lZXG/Pnn
1Mji7aNPU42ibRdB33dru/QtMi9YsOD85t8WwGpuZBlKB/q8W9MoEnkmRkW7symQ5L26lUoVSqTo
c1oDUaoU1XPNh4n55TqIitY6tqkDKHwf2uVYv1GIIz+FJss0Suapt5+aZd7payvy06VoVmocLDW7
c9eXybGL8WQMEk40Pal4sQy/OZpeqTz5EeZ9mvGBwpVkoqEZ5wFZ3yE3lRfxFhNd5Ob27G+DI2Qq
C1dm/aRf3UwVBD+zXCGWdN2pXbdlYlQtiBt9269hE5ZtMT+yd87o8vSpkR/uikDfopdEhqpSXJsP
1V6bDl6CJZ9ojlmU8bRzFtcucSamiRmiKQ7UHMMadylUIutOZZfX2GvVRauaZUHwYmZoQoJxGA9R
57lPznD0rTZ4kV3D3Y+ADoCs0FSdRF9YJlh50czqdN+mClTwMnx1K1y+lcFaeKYL6sjPksfah+Me
t8Ob6A+mflWX/2e/xSNqF0hwVEU6tDeBAYmmyImKbKgYuKZNr33NWG9yyA5SJWMWB2FrxctPJulN
83qArfG76coGyvMCSwExigE6BRritCzU8DAGWzcvtAOWncXS63W8BUbNPlBpbsy8roOAmk6IXd90
9y2Ryce8cYkxBMWrjt5tHapxvapGOX8tVP0Q8GY/27rvXC4fp2nfLoc6sxD9LJX0JQDTm6CAaH0t
f9CyHGvOxNJ2oo+VgHKsRoW/A0UTQ4ouF3qMu7JxRT5azSNME4Qz7MrZHJBsXPSBVIK7JYEl+gxT
IYNhPWIY8Me01HiJOnY+Mz+XnHt9OI0E9zLss1MJJ2ZqtQ2t8c+yU7jTYDHVPritefz3NwT+69/e
EDid4DSE15CiGaZBVvnPN4SVAOxs0zZ/o/C7xVevMqEYAWWcaYHC8XJuuoaxby18VCka1OeGGLpM
EEOXQ2nk67DD4JTkZ0HRbhpfAtH51LT5bC7Flgu4NlYIUhUvxYbMbLPfo2GbZPcOX1VRvyDqGcQZ
4tPH0mqC7bX/WgrR/T0o5ouaiOs0R+4ew7E6ZWo6ox4xeIxQflhtMr7g0cJ3KkgkQlzl8OJAi8UB
svdvI6e7TJNGqz0kSDrnYsHD6kJeuYYSXPJjou+6EvqW0bhO/rac+ta83pn3VHDJYlxvSsniTa0B
k0AJfyvykknQ3StS1D1jSwODH2H4jSNFzo3kDbhnSmHyUmnlbVAR4G9EgDj1au/k8i6dKfnk2Yi4
5dyp8o639kBBspFsqqEkXzA1xTSVUqabXGmBcrgD/t0kQu6un2VvSB7bvJd3lw+zZub9ZjI3BBvA
x10c6unMN7PHpsMe7dp/nSvuefnSSEZ2uV+YDcG8wuQb03YcXYhEw7ytcOvLceM8iQNgh7cx0Ye9
aLmdYt+50YtoiGt8y1W3Wg2h49r37T59iu3Fv3+BjG+GXWReKCYEAOdQZKRNYblvu5aoxw7cpfj6
rfbVZEdczr/U8PfVkMwjNh+YZBpphTCQ6v7/NSwG6tx4raih3ouNZu0cG/A/J9GI0JsuVNfG/33a
hFLRqhxktz9dNrlRJH8UmeXdtKVtbAbFCOZu3xsdbOfGW2hFni06tKqbImyeA7Y+yCbhj9fj6BwN
vVMs4ofas53q4U70mVO4AM8JcnFusRatcdBxMsHbHNY9FhynIcsqfUZdt35v++NS/FCJSuRBhiGy
FLtlN2v8e1LVmHF73VnMgD1LAgew9VY0AVXaO7wd+YhNv5SixfoMXXG3jvURMb9OKTOrpVszH4bb
saiJMyo+WHgPV6W5bzepuRBDIGTfnNzWN6hpRnRenr+BkdSCke+Vk29V7WIkuHPyIrT46EOUUzj1
Za6tHiSxbLcixeEdGZBKj/07w1dJm0yHasoviX42fXeiNQYyMJjQ2dtmZN2NSKrEo6PKvHHVIuxa
K2Xn7RvY6ls/de/ruK8OomStVlMAvJPlqzk90sVBStz7KLKqg2hdZ4iSN3HV5z3EjMDrMdnkGz+7
PhfFw05VKv9Quz+/dYum1ar+gVCVaFwfmeL5KMbc5uf1YSnOCv3QVnZp3k4vq9wOAdKQq9uxb6QY
JjQ6TD2w/fbsuCfeh8yrl43wqQFENkvqIvurSOo7FG/uL7N+b9PBpApCyZeIv9WfVa28pbA4XnGZ
9eYpCY9drrKhVifxAmhV6xBacA6h22XbVInubUjaGDxMfWIgtc+mzxqwlaVpA9574Phb1VtfQ3N9
ii+k0x74FNwDw9V/fJ5AYLj0oAi8DtWKdZT8NtqbcmwfQHehPe9KQouNIQGUnzodhQrORQHZepV2
VgDG0zCwlO+Dmd/UUOUq3fAWkhw5K7E44OlT3ofDMZbsdUER2831+Wfxv7FivQfbRawX2upU+7a0
tBTKLLsgih+Y/6K4evPeBIh3WoVkj6E7FRb1ubYsSnJIaFpnYkbWoJGuyzI6JA02F6aLmWJUWOpW
sjNeurYDp4Gd676cDqJ5PWD8Dm4s9rfXrsaMurWGz9/4pJQVjh8WRbQ6Pjoq2ci7nkz2nS2FGN72
o7UGAQ/QCjhqu/ILU56LYX2aCLEIjq7skeDEHMgO4BRrreasw7gcd/DVqI6NEIE2CvKrVtf1eWW4
1nNhGT/60Ug/8kibWQ5lfFgpD/g2lP17JFFLoTaVuxgIisNpzMpzJvkzR1XN+7iyi3MWNsESRnW0
EoNaUFtHV3ImI93iLLo8BfBGTUASEjuXS3Lc7Q1vcm/sJiuJsYsfY4B2B4i36SJHBV6tikpOlkFC
OsTH23ov6yY5FHEqOsUhmoYvZwh4slmekny5zhFNHrfm2tZ7CXkpmptZr5eQAoPwpc965+gWiXNs
p7NCDSSEs/mAyQXNLsr6jVviKc3uxZpHLuLuxu6HFxVNq9Nbz3mrQsvr8wrCMQIEhPrj05jKsHkM
NTyJgyc9Ni6aQYmg8wmGer9XhvLtOq6VcBe6vFcXok+Vq7/srA9ZKFjd0K8xzyBT4uUoPkBGO6aK
LKuTrVsFK9Q5n5Tkx/+YkXuyssIr4kVje4Ynsb/SpjiIaIWG96U1jbHSIOU8zcwUaXltTWPoS6OP
hCDuPs6a8K6hZu7yfStigv4YbCMX+axgTqt27+oU7Ll5glWXIj0ZdjUvyxHprlS1J1lJtzAEpSck
v/1NoWEG3U2zwrwD51L4+VKMQnipFn6VU12M/fxM1DSrWRzfKZgsi39NHNquzdaliw+taIaelqxr
L4LfEtnaTT+qpyaxkITCnoZWapLqVTq7OokD+VL4xZmBiy58ElG4UlZkyPygJng/lbBcOuMBIler
kkp1vZBXmCmxN1Oj9C6f1PkOyvtj6G9Fz7X7OtVXjORODOD90E9T4RciUMzRRmzwwFGXxMgrcMJm
/FFRXDahlKwEwaxi1vWjEeOphURtRFSFJhDb7R49YKmCCpiKfLQ42DlI+R9lzyp3rWd/6Ye2FGJt
lr2Dp9NOvHzwddacBxFpyWwXcm2Xn0QrdK0XpXXdS1xGJQiKhrbIdmKw9WpnQSIuXotmoJn1Ogws
dSHuZqI33VmqBAzHdqtVq2QhIU2HXLFbGjeyTmaltBRz1oHeeOe7d98qkfcIGcje5GjbV3KQFYdh
ynCxm15XpRT8xDJ2Qn3GzRkZprRucNLaUIXUnuLRxil4mhJGRFuoAnmLO4m/SOtTvKYm7X/EwIV9
ZhYPXpZOshixmLRky1JsDcKYoX13f9Wo6/QUJ4/fENXPzLZo7hRNqk5gFaJdXkXok8h3nERfblUK
D/24WYumGBg16/tVvaRswFbX0hkgC7T4ud07eISh8fw8obYiuddkT10SjaIkwNJgIYiDmxgFjkny
X6MkVfvUswCPqZZa7eXpIKaIpo4M9vfI9eIv14j79EP5+u+Lb0UUd/zx/2XxHkL9Qx00lan/+P+q
Srnyu0TrXtU2TVYJNuUzodsVikhxhhk7r/VArk9lYIVb0QdayzpcWDPkASooMRpA4amzwaDxkGBA
dhO1AKPdzGMzairHb2etGquXvv7z7P9/XqeWq9rwQH9Poh+DguCZrxNYE9ti0fT0MNqLxKRoRnof
fmmK0evk67V1Bkrm2+Rr06vwqwFX4M7lXrFu7CzLjvYQbYBN+mdxIF4PWdHRtDUBWPR4o5MeTUub
66pcvJfRIOEMk9YIilt1Axws2fi2HrEv0DSwEK35EzJVxV/7p4nf0mRoFO5yhUeymVe43fdx+gIq
XVpKfq+sRTPtrQcps9L7VCUZR3XereZoyUsQZ9XGlxqkBqIZjuPM7Nzh0IXt8KSlH2Eypi9dnKZ7
DXdPPtDcGqUB3EnEkDsxOug4s/lp+RgEcs92gp9A3ExOAm8lfoJLU3ceMrtN7xsnLU5Va9wmnm8s
DSMMtg2FdYsSDCIpjRwVPhCLmR0VwTtfjtfAzrSzJofa1gwUHz5fWL7Z1rtUW/77twvdRnn+98//
xQb86+dfg+2lWtSCQLNSdVsUR32J749ImQvJwXzU7FmLPOmKra8qPwTI6IEubBt3L02SR78t7n3P
09eiJfrJrFnQ5KdR0UZNQ+SdMrBN1+nJdjBD9ni+DhHNUhtsUXGY2GoT5akozPwuM5u5V8bDSXSl
GQrlVgLzJJpiQFeds1k2FAxOF1mIc26gyD+KljhMnCLEXURVWkp+sahCt2SNONhmjTsu+5BSSRaZ
/hwrx/jGoBjhuQ+oSrCT4ZFKOm9bhBaC9rY16qkcapyrumUvxJf48pUXX+Wgzta6Xu49VNbQErxk
HTpYSeokvS6HPNInvysj/jLgT1PEFdZ0hZic5ua7ornmPHdy9HGt15CccqJiX3+elWJEtEn02jbU
cOtHnzsUfE8TpV6+rWXz7lsc4Cr6F7GBYJiNVLHdiG5BBbiGDGrVK8iyAWjwbSTmKECkJy9033Se
/UfRaupjrGf2Y6K6yb1s+UfSTtKTCoBlL8t6AG8R4jYipWBtEmqtOqpTTwhw0hPP6vC+4g/iR7Jx
xoHSOBd+l+EdGRZ70ZfAtM/qZFgLV2LJlZqJotXunVi1c7iCf7fF2XUOzmKszqYD275bnyCz2io9
FlTTJs4neAGkN38UZRSicEKc6X4D5zdzqDQfcuZ5hJKv84wMBVglhSPLA0T2SmAYc5AGKrw7muIg
155xTPX8fqro3Q2lEUwciMg9lDDJvk0LC9TDF3WcPKKXj6oSM83pgIwbYNBwJxpEAwk7E1l+yhp1
3GJumugzMWIFE3pFVwjbTlc5fJj2do2JH7Vap76yMMbr4jvRgkuQkL8IpqdRiNEqhwSt/2pEX8Xy
4u8+PfdZy+f2PIla/5CWw09h4RyZuS1aUJ61x1Aav7TIuV1aVaKqj1HkfhkTZApCr8Aac3PcGX4o
78RZ3fXj5Uz0ocPUZnIXU6DfxGCrDTvfaZnikm6zmjSeXc4VHZ1iEsbpDPKUurWLYdj2WI7dqLaL
Hk8a3Fvk7ONSIu95yhKQWHrq14+pAabL7chbwEb/CNlP/gDiw8e5r1EABOFMbwM2HVVZzpCUJxgs
x81NUkgo2f3ql2vW9kvqwI/WcyV5zFCJwYhBjPTvD9R/KHdtrNJlNo88VHmYMvytvCoyXT/tisp6
9GusDMWrt8ubYh53YbwT4eteQqmag5TfiVevGBXsPjEqYxx0Gb1eK0ZVo982apbf/6/rxe3EBb5K
hbFRluqwT4ueupbaBw34p3zAbCi5ZzOMwv8SxIJj2d3oalDh7dd0j3nplhA3zO5RZ9PeUOyKlfFR
14P8ebSDcddbGGKJJpFCeWl72sBDklHTsyilL+riMIK/ezaMbF4MRbxujNrBtNs3N2h/irXRqkCr
RwPTYzaCQz0C9qPg+Rx2hrGpPLlYe3VoPUqtdgqQSm08Y4I29MVOBr34agB8XQQscw+6lqp738Fl
2cnM9impzCcR5f6cmlSwHcVUq3XBk0xTbad/zroc5wbscQ+6jSx5Adx6KYdZgwGPz2KvGTz7oJKC
PWh1Z7+ryXgy+VK+y1rxYfm9+arlCdyVxB2fUa0hiTTN9hGXFp01j9qc4zAdFkVDkEKW6nZpF75+
TFOMsSgMBgNb5vK6b/AUMjvd2kDOc3aObSU7Tcr6rdV18t4uCpidJmJAJ8iCddPn1m0eGhKAEhxY
VMqCSQF2zSkNM8BSgV0/VKXKXl5NOxBjE4E66ZWXwIL6UOUdLiHj+MJvUv5gAXCwxsL6MLpkpTeZ
v/NI2myKjl+n1dP4OGRDcZ/mxXsfasqr4unyovKUYhdVCCEV3ABEf9LX1rqktm3Vg3SGdonFfWz7
D11z7Plyb0cH7F2OVBqlVBXMSWpFP3RI06Cdmo+hsL1ZYzb5Y+DG3ko1JA33gtQ72J6RAJErvOeo
M586Z2w+pChcNQ1AHTML1c3AnmaeaVFzAvytrbRGbvcW1aw8EL181ZR+fsZdl8elryXvEP1XSl7W
ewzt4rkV5faexL91OYimSQCANYiB2fY0oGAiU87EqZyEnIpJl1Nnulyrx3Qf4Vn0eRtxZgeQMSwZ
7oUqOdWi7+Ty1pUDdQeZSl15VC0+UPCY8sLR0w/Nf+3A3/5I2SfO+zKV79ViTDdSqNsbHXjIHWBw
vnqFVbxXXjkX12Dc+KtR5ewxT/Ro1fDR2xsaymzMBWCxKjgCZS5gJ1zYkx1Pw3MgVh/TQZtWKaK/
bMaz8MAWXdd+spIwSJjVuSqiCPApl3v8P/vETcS/gHHAS4LT0twM8Iamyt57aADH3NaJfadK0G5F
l4nlZUUy+ShPXbYDy9ygBnktBsEuJZSTkQwQTUcdiMeZa92SsdWo+naJZu5Wi8f6aNZSfZ7AVl4c
EcZS2hjTBENbtlNUC+l0OGtVpzoWmtac1cb7Mq0ZqLRMnGdYisMmJ0yXOB1VvCp+4je9Qe2aOIhm
Eg38/QwDg0TBIFcy7w6HCKS5xCtFl9QZb5rs4OIp+kaTLzplAMDCpwtYZeT7f3+fEGf4M71qIxix
qfIktcqXU1HkbwU4hZYmYxam6iP5T5IxK561+a4b7bVJ3O2+mF7ko+OskW3+bk1j19Y0JmbW02u9
/2PmP68TM4G2QpD4+1/4vC6IJGwmyhSngdYlneI2HekV50auWmombXO4FT3iMFAUtZZCXGm/DVRm
zC5ABIrxRZMXTpnu/MhAyTCl6fiCY7FVuhvREge9CgyMI0E4KmCgIioQ7WbeOqBb/RQDU+qW0ADC
XLWGwN0FWngfTBhW0SXOAEe2INhBjF8HiG6VqzTBgzXEbElPRvXOm1atQ1LkCzOSCspOUuMM3lXe
s36IZkOivpfEeR+wUf8Ya9V/LJW2Ww2pq+AGFBm3uq75VAx71TbPOph9PeADrTZOVp7k5yhP11Fi
Zs9m2kEJbYgNiiYkfBD/pVGvyj7Nn4cRU1VJ2Zk44NxiA5ksiEmp1N9nJl/zzshuvXI5KhUlo5Uk
bVksQMFOEMGuh3H8C5FgNxuitl4SmbYfm1w9QRxOfiQtKZQ+QxJCaZC5iTUy6f9jBtFNrHQxvF8j
5FFWY16T1FCTBErRmC+TXE6eeJf9RCjifqjqa1M31V2MsljfuDDs2DrlGMxZsXHXxZmyC4mULBFd
GC9yLq383kh+YAD6ewY/vbybRGdLyyR9VeVQm/0kYgk+lfwSUm/mccleWc0pcqHmNJDsDtOpqUQO
+KJ3A97vBhfJwiNEEMxqgGYs+kIDcken/vIU/ZYwc/ReogueYVHtPts5VgIsSqOHoQ2UhcsvcxcH
Tr1KKR0/GD407r6mlGUIWn/v9ka2yezMPhBujFch5nv3/MWAMmgklAcvMasVa/DxoBXYe2Vqpm09
WRpeop53QN47xMzd8tCjP5iJft2txoXm90ybHlw9dhzXaXJU4Fo8PcGkIeVutfF7WoT1MvYZv3i1
R886/4VAFMpXD9zBMjZt/6YOMZKMlcidewj03hXIIx6g8UCWszlGXQ6VUY66q7A/5IdVi+coS24T
MzJ/JHH8kUqw0KyiyP9r6Wt8UxbwqHIUTVcVwmmyoSN3+7MSpO4BkMVNNjxSreOcSv3J1hoevOAy
dkYLkCyKo+I1AT43M6W6ObZdod33qgJag/5ojJbt0C18dBhzLe+jrdiIiGZQGV+bYtTM6n0R5PfO
aOPqqARAeMHIneIywsubaMerloz3gajLdextbljFr8rM/9KG2H6WkHjOkw63B5I/v+q6kjHJw784
b/LhzbfSUwUx6FxO/T7F+AtP14a39qYI3ezYyYTexY4+i0Z51U0MYLHfF3EBElz9IVBzY2vGlg7q
OIOvVxhauMaWhpUlwnFylXZa/g6mW52yoFq6vcFRwGOBJPcdKlTarpd1N15vNGQleqBnfw6IKWZu
comYCISyXyZ2/1jr5p2oJBS1h6jc45upS0I0cO/nVgxiwu6g7avywbbqYmnJ02ZIlnGEcYL+Zx2g
XFU945dlF6fQtaUXgALGPApL5W5ErM7zXyEW93k5CLffl/M/d7ncnBj2ZdCeRm3wjo3udhsr6NNj
haxglnlm+lKWQY09npmspbJKX3zLfMXaFTgj0P+zg2xWdA9Oam+AJ4D4mS5KB3Z/uopvqO7L9XOQ
bXTNTV6cLDf3ZInLuWj20nBGf3MMJyBQWrq3Fs5OD15XxxjYaO1C9Hs491JUVzxo9bBIHUC9cpyv
9LpmCc5K/obi8a+Ha59sYSmuZ6U2E1OuA6JJpWi3RLNkLdKuGha9msT3ToHLJssNmRdl0K4BBhc3
XjFkW6DXyS6hcmGv8QXdaGHTwAiBoyl7LZKJEOuNIQn7Uxw77jy30+oxAu866xWlecHcMoJBN2h/
qe6UA86zjzKvVsMF9m+sIWg7wUwb3MnCN/DACZKEca36B8DZs9ZiP/mrpZhiKzJmfUVeAOPse3nK
pmXYbLgT+1CMkdG5jGmTKP5zTOTk/nmdE5X+ou1S9aIecPTJRCJz/I2owEQbq2Hc4CPOmjTStWdJ
K72Lc0pd+UQ2Z0f2tizjvV8oFbe+mwWvxEIUHhR9dBs7sbaTQdusklC1znZJFjsAzfIRmnO+/dbP
UikwOlZT6WQrY7auWQzseg9cklew3izUeHgFZL0PnLg+VHIEgI9I3ozAp/eLklMQqNovKa9fM5LL
z1YT5YvCbsajZmH0PmpqvtXcRl9FWFjvIaUEq9ivlL1WKsFBrgsA070fPWtd/AQHoPmgymXVRLr/
1xDB7cjNwb9DGMGTpkj9jVe22r3l42NSDKrxbnVvLJmRG8Sp1h0CIVMw+7zbT/nJbtIriAEqgn6f
6cqAEYKRjTN5MMy7tqtfy9zBo8IehpUFWnatT4VYNa7bciM5D0PcFTfomoK5XOvBS5OFlKvx8diI
pjPCR6+87lS6dX3fZdFZnWY5mRZvsBEDSjM1Cd4R+ZT8H6nRNbju8WeIcsRI1yKpMRgsMs0BsfzP
YquhaRcSyKmj6LLwDdyUWICTK9D2cdQjuPAsZ63nFU8GOZbwsGyah8gEhCyXbfdWe/l9yKfDm+VA
NqMI1jU+dPtBa733elQQ9nuB/ogfx2VhIEU/eFA/YaquPec1fh0N1PClaGI00swliW/aZZRfq0th
gP/7Ot38x7vP1DQCxCoV/EBh/6HwVroRibRZSA+dkyrUNmnafCjG9igDkt5VXemukEtmDzjakTpT
E+tnTl2gV/Mlvs4d0DVuh+iWZQHTgzx9yAsfFuuEzvycnoDhvdw6RuAKWHWaO93amNQkFWTf+UWo
nY4NJfVxvK+J+H6UtbLrwbu+1VWrz4M6TO/0qFQ3GfuOjZcp4WQvzBpMyry3BEW2x6JcXNQCaCQK
Sp3GSN2EOj0JciMJHiwvBAD5f7Sd13LjyNKtnwgR8OaWoDcS5VqtuUG0mYb3Hk9/PhQ1ojb3zOyZ
+OPcIFCVWQWIIoGqzJVrkZ0PILx6jnuSv/MTRNg+WmM83drmcaBcrP9BKwNk7najRMWJBoeBDJxO
hlrlBkZH+MbTgRNazxqp3WWM1GSB9ja0lsEUbwCK1Qdb7qnNFKdVSzqymQ8XS6aPjis6+6QmEzmN
tuunBkhSczoJnIuAw4izG0zMTbPvjRH2iMbUIYjW4QZqUaAYyKchUquy6LS79qBIpXVEd7Fb1VBr
vEBVgqT0/IGnxREyBuOnGJRKIYOsqF3LGnt+MaiOfX6Wga29WEnBUj+5V9Ui+Nn2PYruNb+S0s9d
cwQMQ3XfN6sxp6+okdYutSzGozyib4IArnlqIl3aUn8o72I5Dk4GcIG1PvXS3gn0LwFa1asEkM2R
EJ1zAB8araV0FqihJo53ZT/+7gFvbnS+IODxwHt00UsfO8YK1uH3QQTCw8sgtq3lx6BRIAUqqLqq
RA0vg6L5SvO26XIlT5X6Z9kzSZEAANp0upOukCoLwi9T439TIGo+9loc7acicljsEmVEwKdY1cPg
b/U5Bllqcr4wytG5xCChl1rM+82XIjGW0BPLwFwV82vR/apnnHvTNsO6Ip6ytY3ImrthKs7Pvh5/
Ta3Ugx6NWt26Vl+hMfTuRJc4iKaTJmsC79Hxpl+vVdVt4RyGlvsReYHxgPpHBUMRtIfi7HoQfbEP
nzX6cDyh7I59m/yUxTPgOPHQVptTu5YJnla1M/Oodqb6IqxjKxvHynnyq6HeqWmsvcaTsyZJZz7J
gxU8VEH/hFojSTC9drYK+mxLaVK1lYRm3DovqmzbE39fil+tYo/Z1hnt9tIU1hSuV08ZN0bR/DLm
rdkAUH9NGMeki6YUKacS/Cdi8T+10ZKOtTNaJ7HADZR1aMnl6bLmVW0T3Tq9U7slwWmWM4gGrHo5
gj2tDkBXs1Rjl+kvoSsIjkUUpE/GFH3un9j1DZmRPs3+Rps6b7p6TEYQ/in01S9xG6x0cUdhWuxY
+tvLXuvkrTkZ/ANQaV+kTWOfmjjIX6TGX4l95pi1xS4lPuz2sdo+jUNQbAobPmaRKPTiFJrfWHeO
MR/ZaxadC1kZv4A+e76AYMB6actJk+Q1a2Nrn3qtdLIRKFh6UVN+RSrt7M+xzi4q9maaGW99DOO/
xrrsvvTQiHCkut6EPuzG6IGpCxusyk80l/W4/pVR6/CW5Y8Eg9F0+jiRpNuez6YM9AKaAZ98srKx
3mSK+0RSAezLnCOyCLfOX6esJmWkhoq/FtaOMskyH7+jcJ2N7NU9/p3w9+cNdMpWfGyNPIR7rbbe
2rRa1Umj/EjzVl44Sjw9JCySAAKa9joJe+clbbpn4VGlIRvWMHlpiqRE1SULd0rSlo/tHHwTHhbE
E4XRjchl+1TPzHwjgou3lymmkYMUqQ8lGNnXm6jb9ZaJbl9rRS/pEN5palKexcsnp8WA4iy+xrPt
2mo0/1PrY5zn8UX8+7e/I1v//f6f4TZkfhQSdf/NhaQZUi358jA+T86+kpS+3YUpmCTH0TtYuiPY
10cKI8QZYnxsgNAaCZdR7UlgyTpv3WbQ/lCcQh0+sYlDqQ822XP5ObZiVCx4VG1GvYnWppcRFZ6h
xQJkHM0cNw283VlJwVoIqdHB5Mn6xdKdL5kdq/eihczkQsui5xhhiLNiZt6e53a19DPLeKPi+qcF
UO4BZUrpLp46tMOpMLsbHakkBjE8BE1XU/zX/jRgqn2riKyBXejG10hrQzeskjMSYv1dHlGFHtp2
flc5lreNlL7eVexOU/aQq7Etu6dBladjEra/KbPy+FhmKlLRnb82HbIKBe+6n45ZLzQ+u22sRNK2
9JrvYwUPXKqnBZ+Hry17xam+KfzaM7WwXvVR9zaUA2cbsyzah8As0FoZ1bck1ZYirwRjdeCOfR6c
rah86KUg2g1DaB68jFoUceD1CUIRpWPWmdQJzXVV3S8ktWUonqj7cb4GuQfRpiZXB9saEW/gFl1C
BuNKM4YSGQRPv694Orm9V9pruwdRsKBqG9amNrYebU++14DBfVMAzKAdDx21ZxUFG55xncv2a2Bk
SA7ZYb4o+wrxqamNNmYlKy5PgP7VMREarPSg++FTDl/5ZR8sWu25y3Tnl9FJD2yKtw3Z+eVoUbEw
oqbYNAr68mlgb2IdEcB8qIetaUt7b8qzlTJSxZ7U3UKe9USmrEWWDFzcOvdaduBZc68W4PdqQIff
27g/2yRbfyflRMzGclzfg3cfuqBmnwCLEdV+OPxRFpiNU0fZQnIc4OJ/EIeylJWDFAPhm7tiSarc
MLURMZ4VLHprpP6gL74OdnEuzax4Blb7rFQOkou2Ir/kkvIl9xXrTo2K+jQaFeJbEOMWaRSxhfs9
ktvsKIf+o0Nd9863UnTmqjDXjxIBaGc1BWb61ptEjYtWrtaiKY3mvV2wPTTVrr9rzWZYQM2evekS
ErOV3AYH1WlPwDRt8M+wiIkKmsDhDIbwn3ERzJp7/Xu/MMYEMQnXzC6iDdvYb/DLZ8vOG1/IjGT3
ZRK9zBJgd2i98EuaemWPXFeHigZPaqDh6YYgyU/eu/1DiizraRisrZHoQehCqEVATweCPhvlWdyq
GyxrX0zxd3KMePQwJOycEF6ySzuEEXcxUjW58IasWxVElr+wjGlXQO95rc1NUzMdV3aUdpfBz7wO
HVRd+6aWoH8xtexwObX0lm0SKy7b7efe2OcFZauSG/R3BRq1+6wez+UYGfd22mzYfa50R/uZ99Ce
y1HzvdeN7jw1KJqruV2tq/BtqsjvRux0xjaqf/X6U29b/QtqKc6x9NCCssqEsoq4pYgk4pEOhZ+3
ldHfWRT8nM+p1BbnbD6zdOWc8tA/iC5h7PI63fQ9InyiCbgpvZOU6ntMSjivLeO5iuVu19cmQvBz
00LCkMhb/C2SMvMZbuH+MW3RJ51bRU7FZuh37WqQB+k4zQfQZO9nKP11my4wv127rm5XX4eKYlIb
XP1jpGXWB1C8v0qvsPdDWUc7u/UcSkKHdBvqin/qw7DeBJUW35FKHNdaoZX3k11ZKyeV20Pf+2eH
N/M2T/P0AB9xsw/4+W/bMLePGkypa3WUp/uhbPKVB/jjsZ3QA0j0Xn4ukoeqMkAd2FP6AK91tO30
qtpFvtPcj2EbEvdKqjfVy05yyS89TsAWKFn9W1S1mgtSLz1rpF23AKnkbVe0sVvCzr9SiKLuUH+M
oIKT5lcGGge2pSnfTDYWqlyZv9tF+qSwhnARDZTPPcrfkIsUv3SKygKehW9+xx2iWp6fjSxst9XY
3Nn8lDaxavebwQArI1s2sQUzUF9lo/6ummn0KzNPoDQhWODHfDbJPb9ZgVa4ZafUj9C9tOsyafLj
LO7lROQEPV+qz1QYtbNgT/y9zAc3yKvkdzlgm+VkrElMW8/WlBfmh2nSjJMKjmQZOL3yVe/HEzEQ
m0Slo/DIXteyWaJrZ0yr3pbLPWFKC+Hk/ndqK3hQkrVnR1ybD2ndRgct9GHyS7vxDs1Tti+G8T1S
Cp+yjGbcKgHiV6bPEgnKood2zPwfDjC5hZKl4+OY6j0I80peV1nXvhKeIEGCRzgvnO0yTx/UHqml
dqi3qEAkO2tyzJ0yRfmR/2W8GeXGvHf00lmG/UxXNUTOdlTD8ZgVwPGH0PGeDV2vz6jW7GMqU3ut
X2gl6V5/aJJTCAEfOohVsxLgLp/Pcmn2SCsJ6FcLsTlIEbuB1AroV93aixZO02dZ7rJH2csJmTbG
wai6xNX0rt+1reKvENTI3ijE+J2sy3AuHUo7ci34iS4L6I0YOY9OKtxQJQ47OrK568Ju3AxIyDz6
ao/Ae97WP0yngsyzVX6XSFmUcmi9lDLyUooSv9ljVSzzTHPO6XygwL5fqBFfVM+UVGlBIEhZTpVV
rAKvcs7C0XFMfWNHaHde+2B2o77F4MEyzyLcEmMwz/Zl7stkialsfFANXT+9jpIfrOy8yE6STwCQ
mkHWz52WHJ3I+c2KNecUauyvg/pp0rTQVScVwlqHKvcKLWTHVk4FBSruBL820BNI8Z2kVndZl4wI
RnJAhHlMszWb43BbsFNY6marvkJ3+k2rhuEX+bkJpPKsPhu9VBLKjnXj5Kue2DePy8Sf9lLCg1qX
jIeB58hWHqVomZQmukGRb229WMogacz4vSrJV4AwyXKyEQ7RZMSEUQet3VRDkSMytQE+oDhf2/Jo
HfOyRT2FlNyTkVvpVvRdDwrCye8uta0SV7OAf7EagZGwrl/tuq8XmaWHXzpI3VHkNrRz7ARsUcFC
gOfeoP1KiQAFCeB7IILs1bJHcKY59ZXGFpAI1VNKnmlBUfawE31KqpmLbmooKpbsc6SF1u/kolBB
cBvPtx99jVVyqMrfZAkRNJCn016XABgtPLiTw3EOTZRSz0Iw/irVYfLWywGAdeBAM3DZJgAe7EGl
d9CcaaYbD3a1MsHQI0VGQtJPw6NcDNkuFCqkhSwtEelQSe053uNo9Y++6Z+ojUbAGZUjAixxu0HI
JX8gnkZJMqL21LE1lI2brJooqa1ezHyMTgNxDUIhTfUSFwh2OrH+zPfHfJ5GqnkoB/+jQtya2WKu
pWAlu7hliWDWShSIC0NU1t5dU/wQDTMI5FVu9fHSsqrpHEONtdCUZqAyQZvOlz7YPjZqYoO9mF2E
gd0CHCkSHDD0FH0Uu7KRsQCeOdIGxyqPbZu8n6G9E6+gjTSg+errhjwsPpdTnkR8rxK5W0OZDy+i
AeWkJFPanSqOh3QZB74Gzq6l0kqDW+RkVCYvgDR6aEop5ufPY5EVrPWgTAPkKHwyO6MyrAfR19j5
Xo3raZtHtgrBFJVdLXpHijfABidncKqU4x1ZJ+0sj6OBmnbgPyDZV21Ga0y2ElvLUvUnqtHGOYRw
D4J12Rmyzmsa5KZTqNTiRPpbR1HfKeh+oixPorUdi7VjE7gtwtja117NWmw+U2Locy6doi0ODTJQ
5TCukUBrVoRNSVEUVEL2UvLmISv6G2ICMyOK1Hzhea+4TeT5T2BRwpUeVd69KfOlCONvbK5IwLcV
4P3W4NUyN8Whd1RQtYZDdIC6NkzqYJkIYy0R01TPWv0Y6jWFjbIJ9YrHBwwlAszJslMlO89Ue+o3
FClEroZ4gB4byTKcJO1BHMpZNpXVVrtWfPm9r2rQF6sGtdwNSaVf/HpFuSOhZyJ0bjjrAu7hZWsp
+r4JibQ4cFg/K4FZP/Z1v5AhwX3WrW7lxLL0MC/UvbZWXjUQq0cCBN6laRRp6kZjj1SwWkQVXLso
YBTQ/2+gYErIxeY/bC/KUQ7oezS1iDT3jT48GDBpuKOTIFDkePYhrqQvAUJSjz0Vknpb1c9oIlbP
OWikQmuUu8KXqmdH6w23g6OaJyxNVFi8jdIRmvEa787IAVVRuuXdZZH5U5mm6NVPo2oXoka0LB0/
fjWpllnpfR1uhZWKCLg7A70AvYIVmQlYbmPpSbZ1+ZH3BzAWugero24xyM2FyUbzYEkTgMHO0LaG
ViPA5skmFVNxDWET6DHqwM2XlFAC+hW2vCSuj3WUlU2R83qXYssgxBLA3wlMdCXGqk7nbwqlaFeX
sS2gM972xPlmZ1Z49TqfQMYLa9wR+9PHqbw0gWnxwhoHeS2csz4hv4kE2cWK1lS2qloCY5exw+At
LRLaG+GsdY26rALbu1gTs27ht0jLrXCWQ5T4yo6UkPgT4imQXDKs8QYxnq1hOd19B/X9Og2n4mjH
B9An4bOEoqQi98+SYnXPaTV8oYrKOeV6NmzLjuJNSRv6+7aBgi7sHGqHpNC89DXKt3KCT+3S1UFW
cKeTbPbkAp7biB0zQPNgb/d2fy/myKpZF87Mwo2dDW5qZT1LvNBaAp9ODr5P4TdVbz8yglPfiiJQ
F6A8jPsUDe5tONj7pkGZD/H0l1aO/VfqkdU9uhYwXjuDj9Br06yJtY9rYQU8ULvkCJ29sOZ69YR8
cHf2Q1v70n6ry9TfqkEuL4veqGAMMatlTd3qpo5IcqJpAQ0SCuedsUIt64/TZD7VlbRU3U8On071
VEELbiR84BuPHkWYX0z+vCdHB8Y7OP4XjW/bg5eg7jC3JKPX79EPfRStaMpgM836H6JV8UdTvh2W
pFvL4MtUwR1kD+ToxKxRM2lrD2TKMjIl7X705PeDLu0sqffvr90s+NEA9fwX4XTtT2YJwGAkU3xj
yP1InqW0xs3VWbgQj2CvA49Z/3E5r2PDaFSK8kI9/Drsm/HNnkxvOTWAmkclk0+ySrgL7PTShuuF
+vcKCcRZ7EQc0FV6P0s0w+bnPatuW+ifCKvycZbkqbMaOgpKbgzCWVj7VvI/WSn2QX7F7GuiEsRe
L7PWtb1I6gngXktRMQGWccr20IW9HyKWCvtkPoizq+HqdzXc+P0Dl+v0E4B4NGDnC1/HiebV53ql
f+ByM9V17F/e5V9e7XoHV5eb6Wt/BubdmG+udJ3mejM301xd/t3n8ZfT/P2VxDBxl0o3Iq0ZhI/X
P0H0X5t/eYm/dLkabj6Ifz/V9c+4mer6gf2rq93cwb8a+/efy19O9fd3Cr1DxepQy10IQljahfPP
UBz+pv3JRCqKUVliv4+6tFs9Rnp7nurSvgz4NOxPryA6xVSfR4neP/W/XvXqI5N3nlZXy+eZ/q/X
ZzPD1rvXI1bn1yteZr1c53rdz73/1+tervj5LxFXR5fxbJR9h1r2H5/+9a5u+q7N2xv9yyHC8OnW
r1MISzJf9KZPGP5B3z9w+fdTgalvlyMKPws9Guu7dgiQzAUR74pm0M2UAXpWg9zBCkbLcOXS9paS
XefqJqkR9asrhxXlbBaOwziL1wNeOVKkjpBnjmbTUpj9bqXrKJaC+aWCTnR1k5McSodVYKEW6kYd
NWupk1RyqftzSTMAvZzl2i5ibkLXTai5UbMHpac4NYYpltyrxptqvQ+8dl2l4Dwkc2E5rpNvXlhL
Ox3KZzdL03hDTop4lJzmj6Ayt3qZNXeQLWWPEtGXo+E0Z2ETXiW/3LVjVsOSsvDsUbipqIguAoIt
e+GiejJLpIylKbMKh6TIwXDpEWDB+SLC8A+vrtrd2TJUjyDqn1zZGWFeUr3vfqYRgcvs/jSBxBrR
/0bwTLQRmwzcIXHezVeD/uFi6hIu+YBL3r8PE2PFQfg5H7MYZRysc53iXaWgokWrIrIA4lQciBJC
Unptf3KKbfsE+nLcfBoD8vQP90+9eaAktjtocg9NHxz+qLyZd50SWnfiLEG7ouuy9nTTz4IoXLI+
5Tt0M2BogmMX+7A1/DGH8BCHgu0tLFBmt7n2ibMgsbotZZC/3/SLSYraPlTFZO6FUXRZSb9O5bHf
lUpvgJkkT4iQk8FHhPi7WTmXfmEU/eLsegBeZx5EcxIEeOLUJpniVdH7WDGs1kNvGWpVg+ZZOqyB
AHRuGE2qs4Bfrz4vSoUgCaJGEt9aINSE7cxhHTl5c+59uTlXSmHtrc5+Fl3Xfui3no20sdlr4CoO
KXDktan7nTvOI0Xf5RpipmunuI5t+ePlOsIgF9PXNK/qjSjTFWfwQD281+velO5CwucUi4vtci5q
dkX1LrSwoB2apQMvZ0AOdy83mpbAa16m9V4qJZNzT5Kr/zhvFK2SXeHuNVU3HBpFRRK57lLkvrX3
2ulYah2b6AbV0deDVtSQdRLNF12fXG4rr4Xdj2zKsT+5apLXi+GiEBv6gkUIzz/CacSsdY1CaZR5
zUMwgyJQiJR/S3PYgWYljatHYCoKpMF96qq7G9BPnAI+X4tOa1YLpf7VIACyzD+wQXAaHTLTJ3M0
RwD5pTyGZFEhrvyDIA9C9hRduaa7kObBo0mF8+zXkA27+AG16FewntRQxxX1w8xQsA6bKloGUL0H
LkjBDDhIGi17z6kein6sHkSfMve1FHUjOUSMdi3awnwzzyBH93Xr+bvOrPtjJxvd0enJEC9EO4KF
/mCrd3mbD9nyYiD4BB5gsNrvAeI2JO7VDv5lv1heZ2iz6H2um75gns9T7266TTmUNpI6PLR2/C4V
+um98q4iWnmTSwxB+fSGubx2SAEeLj6i/Wnk5SXTe6Hs+oCeXCr84MeVyJimSfjae0q+yWaxOXFI
Ps5GISp3bQtz18eXETf9oskOutuA/P9a9609LQh8UjXlUMSc6qF0uh4yr35v6n6zaIGJHIVR9F/G
dlTjuP5UTavrMKLq3rIrSsW9sN3qFBxSBtVDBqhrYQgIWClXklW/aWOb+vsms/pjFmVsTMO63EVT
Uu5iLbHlx94gdiAPduYKn2p2jEVFwuiAjG7JuhGHvBNddqDmLovRHnqQWpFT11FN+IoHa9rymlPu
KWZV78VZig6oOoXt6dqvIt12TFUD7iJcHRlQ7UIZCmNjcduU+NF5PRDW4y8B9b0MJWfODMzmUHeg
qvy4muir50sOuURKhqtdbyCosvrY1frlap/6s6QEHYMuXj+puykJyw1xavnJaVOIKiXP/Kki5xG0
af/dbrLerSjqP3sfvqFmTTe+vfW14jJJCZ+yr5ACaGvI0RKnJpyU+VsNvqb+Yi7NkIgkSIf3vpzC
qnwoUdiZR1wGi3n6YA7qlYG9qGdLBY+ZshQzmkOwFS63Q+a5Ka0NYX1nhLDmRrlMVMsazHsw69nK
riEa5l9n/jQD6kSUuPwWmBG8Hkad3JdVjPYvYoZrgzqXZ+Er6Fr+01fuJoM0DdAHSa2khaXwShI1
AzWqBxTDxDRnGLGswasmrKLaQFgtG6CDsIqxeUseUnY03alcj3lcnTz5oppVDojXE4EvwU9dm8Ja
zkpUwprmqMpUOoCmWoHl12kXupfU9xCVUMEzn10N175gtoLgUDZmRLWC8BOHHjbmi4HajZ8TGb6p
70miXgeIS9zMJC4xwnYCIzQTC+frtZP5pkBf1acSWJNm6cXKHIHjheYQvVEHhRyM/ObzAZAsDKEa
7lvlrTQUQFbF+DTmPfV5UpyQCfeVNyuTLZKfsnfyk0lGAJEv7DxczJo1WbUbiPf+s1m9QYUbQ5LQ
92HxuDN629goXkdlNvisBfxh3TFUQ/81KKadXxLtb+xoes7L3B1mYjTq5/I7tUU2yp+9KFpk7Wyi
MSOsTqyW/ClMKaxiSqry+qOwhrr8acpszEgUM4fd5D9JKSRkGJwcBL3VPsoQju9aOzDXiF2ZX6Qp
vBPv4atHAvBzV4SWsQ5qA9JlHXaqflFNRrkR6+QpCrWDbmXuzVqZokpW4JMsawcjere+9wlLWFef
LOPA62dxWaqT8Nlqef0Uz/KNWpLAoqPX+0bupf7uo0lS1D+Jw5RZO4qji5MpoWfHRPm2VuzwURwc
AB5FDBZPtOC2UE+l3hy0TkcAJh3TYZO2fcdDlgETv/9HK00ad9bf2uRQ0SES08j7ommtk3AZVa+/
M+1pcx2gmlO85QlKVb0Y4Mm54TbQp198Lted4vsiz4PLJBr0jvfBSOJT3IUFDB/Zds9YCF9xADWd
LME29Wt9nn6S7MIdUEV4kpKlHCGckrd1/zT6leqGPcK3om8AcXsEFfXTmfleRVeZ61AFpfLJmrt6
0OnruDJZRc7Ngk3fo2Z8FTbhrkfUkTopJTuN7On7MfXe4A7pD47v94fRG0Chi1Nx4PEuSehafDjc
epUfFuEjml7e+OVCtKE6C1eqMXWXOa8+aR6NnnsdLeY1qvH9Pi5TiHaRWs9yX/mbGxezlnmj+s5L
YFQoqbSOvrc7KQQ7OMmcisO1LezCU5gtqLLePUXbvHpeTMKVhMToKj48I8JJzCHOrpdEm0DS3D+9
mvBkjxrAOggyUVbr4d6CYHAZDUq8Es3OCejrtOG+sydr0cNBsb4xeH3yMyDfsrvtz4d9UKTKocqq
xEROhUkG+0kdi/7OV/0GcFJqrR12lg+Q2lcLr5r6nWiKQ9zaj7LeRUfRKqNIeWiNYZkhIHSfzy1H
9/0HCjOvQ0pYOE5ta2y9sZ5C12kbWAac9JtC+XfowvEy8RNRIfsTw+cLD3rQr+swBadUVi7wnv6h
suTgiUIAcJXekzhokdmAIDK8fTL32TVA1WmSEHeZm2Tr2/vMV/el7rwPUDsgDAZCgqKLUrR0ZU0d
tLGzP9jb7Njl1q+rP6WBwLtM1O1mh7IrR9fvgnErmlNTtIDRzNAVTclOtMes+JLGyfvVYEUqCV+a
1k5LmhjUTa4RtLFn3TK4RCP+sshfQrGOYtncF+YGIOJrW99pFMrB1Y+DNzsIL9EUBy00I3A0ub+8
MVybaLfo68AwwQh+0RQbnZxR85FKsUk2DfDYGwAfl01fT2uy8FDX22HwIIf2IhqL9L+sYqyOJI/w
TTTbfxLjKe6/HS88AshpLx7XK3xcXxivcwAKhssXELoD1f/aCODwiisk9BYmxTsnW2pWVGb4EAkY
/Y+qifx9NGOsF8K7NUPLHQNtOItDA2vqqfBqaO2b8ZyZFHmkkZduxD1BMY0kg1EdLy2bNFotGcMi
Fh/Hh1XcXfon1oSQ2Kex7Ty2nz+6TI6NLblqnwqnhNKbuKj2wAXhlgIA+zgEbhLOCf+5J5cjZ28O
2S9hujhVXrtKSjtcXcf4fZ4sxs5/n0cYIDP+/zjP9drD/76ftptkVzNgKCsTQzvmtbrpItXYNZ7G
eivpOu04lkzD0ivRjompRfuBEmBkIbWj6OqF9eIj3EuKclZK41BLMg8RnmJu0ZQG1COWpQ/hUxOX
40p0CvPlisJ9oAhpRfFVtQjtMH5/ShcjOJ9FoWvjFk2MFep3oe4S1ND3YZkaQLd55jc+rzwkJmg7
4vku7MRyRntVlE2zfV/XeEO4I8on3fED8e/tNrHXQ95ocB3/0SfPBvTvqMyp1Et/BvMOYsmzC7Lk
XzvVKHZivOgSAxS+Pku+KdCizOOFoe9S+2iqo7SO0oF6jr44gpUoj5NiFMc/awqDcBlhtTaridLa
/+0rZkpC/5tlwohWmU+FpEmuONMBrVzOsrmvSCTE/z6sf++HHqwEKphgpp2sbrixRFMFxitlIYDZ
eR0nusShCjr/kwx3ArQg8TRo21L/pFg+xWfkl3U9BeM86BoA5uhJm7u9tI33I3tpVzSNktJ7OJIk
AMxT/qoqBOGJAlknYWVFf5ljYk1zjqzgyadY6ZVDzM9WZx2DwoWZove2yQvrsfZM1CSvTYpDdp0P
oclGqp2L1Yes7CEydeMIRfhwnqBJMUatPUCCNp49nUMdSrBgl6G6tLqCh9cQmfFxst8HiFHiYGvJ
ZahoifGDEUcrCyjNsrDLhFhnO25yJdQeCgqtVm1BnEw3DCT15j5P0hu3yM364iIMIxMsYGbL9oU6
/t76hrInNKw9QGq6l6NAPiltY4du/jpSK/bQzKaxbaSTYg7bRrOcECHtdNzHkvrr4qlTrAU6Xc9d
cc3rzSQ+XN8RsJgCDPtB9CeN07glEh+by1TXmxFmcYORlVxu5Dpd/qo4sbXLItWHMIGNnTbvJ+1Q
6rZA/anbktjSL66dyjiBuxX7ReEO5htPSOsvPtcproZr33Ua1H6ixcTvFK374QshtFcKKqXnJh+N
Td7qxbZJq+QZJr/vKsDHH//pMIQIXlQ+YRlBBTTK1MloEHkJMkA5MLWlWaafm/rcFM7CKpyvTWG9
GZubwNMbMNZu3xraKY3BAw2e/RV8q+LtfQW6dIp4YPmqCmkkTBPpJ2K72kl410OzjCutP+TNryQ3
9H0AxdOBSlL+VaWETiWVoXkFiRi96JgPB0JCwjrOLuJMHKqaIqmL5bZtho22N7sfSJqZ1EXPfmI6
0SaI1FIKXe6j0Yeu3Y+7lDJoDtqkBNJ2KAnYT7xH3M4oM/tXkujpATRwQegzTNNDDSLKjS1PccWg
2k6cVdi2IWurzJL0E1rNVK33IxWAs0L63IQ1arx3Aq9FhNx5txpyVz1MSAOcKMB7ZdeZf23TaFoo
eei9ti1wJKXLx1evDI2F09TZq2chO5jnvoOKQi0tJIOa3Vajoom0gbNXUKe91GnrUeRdmoqgeoCt
5lPzahV1df90bJL4oWv1bMmbufpTa4HHaFWosFZwrJM5s52QPgPFPpIzPPR+uRJ9A5DLaXkxz0PS
LldW1TyDTkHXylHUamVXUrGFPsVexZTtvqlx9KWmxOBB7kr1vk/LZCH6s7TTl6kMjNyZQb2UP7M0
U756U9ns+QBqlErS+I3qtnpR+453BxZweiyk5kH0+2parhNPNwiMcZGwbtatDpyogWfzNfxNC6Lh
Zz/5yBXwWHvoimbaon5SbmU99R/ZDoKhNzPzZ/ib2sB/IjyhNxsfzAhamPeVNXyTVD6h6biEwiKh
BupDfl50UmqQrMbRSk6g8az7rJQkV/IN3mYfZ35GqFT0hR9nV+vlLBryU5tBjhX65kPA6nXHd1G7
EweK2PU7I/JQbUQ5cHFjEM0x8h6KIrV3wvfqAc87kTADzGmX+I+Q+2VPSpVEK08G9p/XFI5FUlG4
RmclP5ohcid9HH7zURdbTVX82aOeUyR/6yF4opIodNMwQE3Ulyj4yKDa3MBuk/IrkuTg3ps3HHXg
WEtDhhPsIqIciM2JNW9DhN3zqW+QQuPgwBnaLp3ZIKxOYvOjSarTKBUVRSHznubTsHlucsDDoa5O
zSy1q3YEfLXSKR5HgIm73pbU9TAV0hciWBcP7f+x9mXNkepMlL+ICBD7a+27Xe2t2y9EbxexLwKE
+PVzlPi63Mv9JiZiXgiUSolymQIp8+Q5KPpZFArEQ16KkqgS+WFL861DBfwrUs/WEcy63SfwKKoL
uM93domPvTQrVW1cxeSKfOlgm/lXUNhZR2o1fTKhpnLYgc9d3GNzuRymFmnJCGJuJJTbCcThKhvR
kUl06sln5YpKoEGPiu0w5FRWVOUcMN9aBJ5nnlGguMy5NRgPSaTUGqz7lYdKGdDi0oF7pnkwXH0A
1rzAUwSnwNY6DCUF/bcCz0ZkCnQPueua9v86LWOIQLYoh0Xda6PGa6Kf1yD7cpHDyV1s61G4UP6c
oq7c3CQ9J+Buoe7XQCtQ+Tuy/676SS5lao/HXHFnMYGFY0WO1HGbis7iTGzT96l+c8uCOyO0CpFs
QbnC0lVXuKuu88p7t86x0XSydNuyLl8JlmCnaeYonO9N6Iw67TdZF+GGDeYEKQLoU5N2Ndm6cJiW
ozGKK3X8p83UY1Hhh9LUmw8NyVshl70arRUlHm8E0XPa8kMek0O9aBNJ+URZy7l75o7+83xObzo2
JOlmzum+6r3NUPVPQbIC+eXCZWN+lmoY+DozUOrpl380M11lXEpE6PKh21Lr3bXTtcitPrzbaUZq
kZ083v3J7miBpHd/uiS5hq9eAwKmGuSY2CXjUNWRtxZDOy1uNjrT/JlnVoWgsSUfNwAvIer138Z1
gURREHnKrInPo8z8ddVkH31uM3YgXtsiG/UDegneoWncy/x9UBOsVyiLxhdw+4uQZZvdyBSUPrIA
70PnJvX8ZkPE92sUt83CYtJciw5PNmIXqIX9A4D64S4GtBgYVmtBHAQiboqT44AnlLxokB8PYF/Q
VOZ/DupEdn5LlViJBaVvp0S5W50paEhBnnmR1d54pnYMeZzNoJBKJJuhfT46oup6jaeVP4+mbsSE
LWQWEX8D9toG8VD600HmbW+Uyr6nw9QN/sqXIl7fbC3K65BCNONFUZoOtsWQapdaOIwOiFaDb7VF
zLscIzA4auEw7mU2xKhfyeGDuR+sDehsiyXZbnMgJgfck/D9eQ7q8EorPLMYS019qf79ekAB5Ztp
cuTvHVhzfEfqddjfJm9C/Axqp8fNF7IdGJRACaNFW0Fq2F5tVqHO2nfuRAkVeohDtlftQCZyoEPq
fzSRqx4IsLI7D/x1rtv0v86lqu5zmKTWIWB84Xuu+ESH1KqgeG9F/ZuuTVeBFIlNobPvzbz7NAxF
eD8UXMeooCUjY+irRia85zYCV8jFl9abt49ynPsKW5nfvW/XoxGmnp9syhnD+xHzU6uvrZek4C9j
lvjXUWK512Q231OTSnfCyT+iCk2cqYanSMP4mlpHapATBzM9ahmdx0TX/ZAd3tE2G4Caal0Ugy17
SOetLIFfDo0gH1Qgv13qNpW+lI8gLmS38WGsruLXqEWdn57DROXVSeIyRagzW2ZUbmKTA2QBnP49
L4ZLO+XqSCY61GB12kL2moHMEW6IPAJpkcLPdAEeyAy/OTSjk/pQEobs9o62Ehm94uiUDuBwjFad
ZVkL2qaQjbYldHaz3Ub8ZqMJHGT9FmZQ9WuOAlBAhsAX9oE0DMWi/r41cygxaDoxlLu+EYZVql27
LgNF5gBxwY2B+slNqxOkU1YXG5QZZJtGZ1NvvSpm30cLCBqk9JIl6pT89W8weWpSb42U49x7g8kT
nB5ZWj6P/a1jnkr3ZhPuZGgbIrqFKiJoGj1PNZi6IguM/sFguc9Rz14hyFTeUWffsQVI8thjU7Th
J8X4lsy8gBCfLVGHO7LEex4rU+xLs85W1OvGwljHYYo8mr5ABO3j+QLzlKP/2wWQTPxwgSQQwQZU
pkC9osylO7k8W6KJsAs1CxeAPmWxZZ4NBxB4Bqc+UslKuEnyrUEhx8TAfwohOGcjWeWB1KLKnkaj
vZIDAJQ+yC5i++42EvKA/FtjYRMcRs7nfCrcDcRdcFu5YK3PxwL8MBqzMmiwy+1AthLCK+C9Lbc3
e5i0ctMAKIk4F8TBfhtKTYPAlHos6nShF/U+sfqUJriZ3D5u60Wv9Sno4FU9AlV02qaAYHX6cOsm
m5pivpokAkHU8fsU8zx1i0QxotArm7Xe6XaQ/SAOQw3o0rs9BhrpZI8g2lv9e4qSw2ESH3yqLhm3
WRd+G+KxuoArmZ1bY0MNUENzlGBgOT7bm2JLdrLQWafHyEywM9Y2N3MMQUlw2iHJ+sukH+a72X+Z
NIYg1lCKJPCXDJVTek9BGxA3CrztOGav8xaFEif68Nv+A4XCnyH6BTyt7gS+jG2SdES0+FdfX8/W
8OR13gFR77yfGRq5AqApOKZ20SCkU7YPIkcBn2lMKEYpGh88wo3/qDxUpoOw5h9I2AVPFp6fiOFZ
0WlK2/bIbAAhoV9kP+A7lwtudOYPo7sjnS89xm3Y25jIMqKTiBNIc2eVWltSLVVRYVeMiPZrh+fz
YgCJy10rBtB5mDF2X7yYXoUP7gfwRaplLsDl6EtVrZBRSe8APR73XqCMLfNFdQ2ssMHOB3VYdgi6
ZU0ephJ5Pw6Cff5tkNW1BthWnerateA9CBTz944MVQHVCSwgUR/U+pvMLe3nrB0vuQry75mdoZIS
q7dP4NdsUWMKD26Y9nMrhwvFz/7m8T7Hf3qgiC1YlqgCXgV99gReiuKegA792kR269lVokUBGH8k
QEXFTe8wgmNrhjkUtQ2oJ9QwNvYI9qoefLvb2i6HZVU5UNvWSIi0TOZJaXy3okkV0JI0KWEoUNjp
z5P2lurXKURLAC3GMsX05X1sNuUJ2gbYgUCcbG6SSD3xxlowIXYChhW93CG7NrWpWZ5oivd5yARB
z6WfGha+ZtD3ewA9ovAKJB/xafJYdie0kF7Pefm950BMdWH4qiYzWuXYaM0ebmcOCw6QTgik3cYT
KQqo3uOpoAMQd1WdW+iAjJyi+OnN6IIHGzKXBrYuNBpJm2bBwPmgX8ixt6rGCeE1VRR3RQ0uUdI1
75t0BKDqz47WM7CX0B0xImrziGwIcRfrjjitnROzwUN8HhGqKiphioe3+I60/WIzIkFNeneraFDm
1y57gVJo8R2RPnOZhGq6WMA3nVDADoqwN4dySNZtbgDPZ6TBVnX9xjU7/+ipyPVXCJdkmxJEikAZ
QWOeuhOD+ccEfw/oh6BXmaP0bp8zFLHTXwaY9doG+v+lH8H0cbODG2ft5Bl/+Yu/p+0sCSsgGwW4
yCrQe+RZi1+pjklS2wzidoG0sQtBO8QuwtoaF45XdJCMbewXgcxL2yEIieDAhbd9vSCWTfCsgNLK
AN8hNR3P+d+DGssBOK9UZwSpKtDf6oMBnkrAC6Gf0U3/2nRHCpkyKMJIwJ5Mb63AblxbQXNKhVJX
rg/l6K5FXYHdXbfoAMC/kwgsOrUlLHrzrkeumFqgdAQfB5B9kESOjzdTOrbFUQ7mFzLRwevDah+Y
rJtHiqTl+7J1f0Kipz+C+xMyRv2YDRAHrfoliNBd5JhkjXi7NlIPedLZ7E5tJy5+lrlpAi+TjSds
max1Mw1yQVhLS6L6Buty9FCbfOiMDmBJA29BdrqZQd8LAGfd928DWgGJ7WYy7zLmQ8rI6EIfz2SD
4Zvr22itmjhYpZmtHsXAEUd1wyszgeXiYw32UM8yjtQ5SdNEQSWE1qk3AP3TDqLV0ZJ6A7xqzp7y
v6KyWD264IJ+gBxA1bZtv6xa466R4BYjz8pFdXajSnNP87AWPx3hSrWmXiZ6ebBQ7wo2THwi4DjS
+5TVB5qWPICEBGGf0XyiVlKCiBJbzuZEsyFm1YPEvlGg0fKgN+pAD8+1BmzDJs6eIhSzIuGRgCYK
SqQ7iRt5b4NG94yqbDya27h+bECOsTAllNkqfGkRAj4x5ILEyozTcdfHJQAXOqaK7bS1TBLegBUP
zYJV3F4AzZCd8VICX0vtoNjGcPxV2qXWMo+KXxy5DxGAqCk2ZtlABVin4Aydgot0ai5HDCgcxu5C
Jur0BAhszNCRG/KgDq8HkRONJ9ttEsvtgdEt+gvZTWFISNJAMwv1+tap7ZtyV/PoGk2GA+ovorSK
CwYiKwscqVOUfi/wLge5iu7hIsQptGCyjQft4AUZwd0MdzqdXUFdWa77HmkpyFOvwvCFV526u4UA
lOGgLCBKjB0FDqgjEc4IIWzRrvCAte+pI2cCOe/KegFBRn7wq6rEgy9kW6fow0vdQdegcBMIKkTT
tDRbP33pZFAt/KmIvjZBc5ESAfnFOL3W2PDhW606VJAMzc/MKZ5dmZWvvYF/LeqX1RP2A8WKl7m4
9kOFgIDjWueAj9NOxX5/aMxQQpWX/XHlanQ+XtnVVzZ4falVhThLlb8iaf/xykOfPad1YS7T0hnu
pqTcgMQMbNyTY2ydShlfbYn7POwzBjLsNliD4j88oeZ/OCCPbm1tmZr3GQjNlr5o6s+u6F80aBvj
/wG1ETKdU/bVsAzzJR78bMXwo7+P88jYon47PSRZKs5jl05rN5yqR59HIIzmjvUNQhpvH8PCxzCi
OP7W2wgC/vYx1BT+8TESJ6h++RgtFjZnG+vkZT/i99xIyFcgCVE8ggq2utodHiu65YQmDsDylb4q
L2TCakusQmH3W2rScD4Bq0TNzh7n4ajr9sVSD0VhAGrMQXTsT06yGmzuPkSVVVyx1QIwoXMfoCfg
PgyxDsJABOlItjaONepXc12B5PgBCKPi6kVvwyEJhnxi4iKa4PTmqe+ct4PQZxng754xAF2qW14y
TIit5DYCp7oH5DxQ7bHMvQmWyhXpOjgWogtIgUwnsMFCU8/8Tmaoi0IqRnuRTg15lZNSp7oxr1i3
RMukrsGHqaTTngbNoEIH1g0D1scgg05A/7i/dUAaAd7mu7ca23XVRTvIdfZLG/GzPSXv8gzcV2CY
CECGCpw19YLzOtxT4q9gE+R4A9DLelG0noEDk+R8EUUy2FaJ1dor0nu3tBGaCsGWhN1JLJ7OqJeB
xW3R6d6mA3amlx1U10ESdjdx+5ERS61uKc98JApb6tOtW5/2NN89fx0HgeHZs7ZbG4VkgIVF0lXr
rAOHEi0B59UgGcekhk6IXixSqpwOs7fT2ajyRWr+dgiVodaqxupXcm+XOoYNkEKiXgHsWtV5mL2o
pK1R6gc7cdNmSQgmiyaf7YHSDGNBpF61/eZvMecnlm8SzzDEXkbN2E6HLmOoFpF9gnAbbLfeWPsV
fjcB7EC7xTIv+CW28OLqOolKC+WPn8MwilejXbADZXf86n6alHj5zUv6qc4tHnLs4K8G/mm97SFx
ESS+swpKjgSnFmaVthivjcK/lNIaA8OejdJro23419wx7Qew7KwNvG+gmeL2JyPHfo2UalhuYTnH
OIqItI4NZF9KQNO5OFJvl7sHBdqKT3HMHZqDzAOkRU+8wBw0pY04GPBIWbEoeJVBwarnD7VqGtDv
AKjU2Al/qEDcD7KWYDmNYJ9dNvYATcMo8jeN4731ZthW01Ay/W289qBOHwV2axeaNKgdaP2u1n+K
mAnM/cppTvhTxMxZbrq8PVHvpDPj1IvsOJw5+M1vvfRroib32cexf3Om3xqeatlJHsvEH5elFxqP
Rqz+OFMje7PJ97Pf/IwUWu6jaMetKDP7yMcApDv6pgUO4pOqR/XgDp19rHuVQ9UQN2cLum8bu5cP
drqZo3/9ZQou0GmopGeua89HgAgkJsdJcHZUrPNWkIS3F2S7dfytiVgCaxY07tZtl5O36jgUsn/r
sPT8Od64qy6wIfFlWPyODkWVP6J+1Qfi8V8TnYHXLVyCUz5fV6SXScY6FaBN8QJQoP3qnXCA3XPv
281sqzi5XaHwq7cr+C6wW5o1LlyymOdrGnFz9oziIZbF3jDAsonqpXTRFGO66aDyCS25gO27yWwu
ps70GrwIj2YPiIHO9OJNKz4JxJwgs9BAt1V7UEchnL2FGrJ5EMqL+5WAuJmypugCOdJuYeRh/aWr
kY50WcGPRTTUL9Ajm+2tgkoRBImcdZO1zZcaa1XLqqpPdhmBrahQQBpr+6CHowIqvg1vILn6EHv9
M0QuqhW097IHaSLcQmdkk9qmtI3O/v/4GRXCC6UJrulx5NYytCfQ7esnmrudBtV9dhhXR2UCs0zW
LC+s5SjxRKm5Df2KdT+BBDuECI8BgrxNK1JrS0IXk29fXKsyP2XFmN0ngv0gM3kFSWBuS8dRn7WX
GfpbuwAepjKcB6w1y6Pl4iGAfLz7QLaK89WIIser7druQwqh5pUP1PWWPGiAoxDu1AKwD2TTAwYP
7K1zHCBgcQIQX7YGazd/AVy63UdDy9Zch7582N3O/WivsC161f5/s8sph/psEy34yPtLVspgk7Gh
WlclL55AY2jvoEsZLnnUFU+Styha9mN/YYRoplOEoEQNekxytmzw+QyFvFBnVqfTpwwkZDGWThI6
W6sirtgj62VylX4nd0PmBSbCcF53qPGyzBfSiqO9Y28tV4jhB3UYFeiujgUbu8PsDtk+6M1AhAro
qQYsLFM9Xpyk6l+6lTc68sU0RAfBqTFfUDOue80waUAGVvdClbSGuAJKWahZjFAwi135gMx0eA16
70xmfLtgKIoBcq+zFlMGUEErIASzo17fUq+Ro7pNlmN/d3vdIjqSq0WCCAm0AD68hulte3v5RuNa
F/V+cKA+Tgos6Jwg8zK/q2kgQww6ARnSyQG7O/aQltwMOstW9GP3KZmiTdfz+I5MvRlA75i3P6iP
TLdBN9uvg7pxao5WL3+Q///roKQHWgxsD/hovQgQJ/XHuzCNAfWohbSbb6qNj0aK1eZDGXXVY5lF
/1h61dX4bbIIsJg8g07Qnpver03qvTkjYiXOt6bMUHFm5XGzCo195OjK4tEOpnu0YqozHv7asv2y
XMjcaz4BEsKWbsHZNWCW2kBWuj2BCG44SAGxnNAPxB3iy/bKAGDiaWogpKGqpv0WNHwvLOBtFxXg
3OAngFBoYX+D8g7/7DGfLTOk2+YpB0PTPvrl25RyAmCpl+7blCgpP8W4d5NOyM9GxQZQM+JMoQZv
AZ0D+bkUuCadSW37q19lT6CJDUFYuhy7gm9IGyxCWOXs+aC4aECcvKZm27cQCofWJimFkWZYXTD/
/G4naTEPAQy8jLMUa8FzUEI2eIETJ8L7ZwGpjvnkY9f/8DEB+DkMU2Jv4t7uV3zyo30ShuqzDznr
Xlb1s7Cq9JyDIXoxQtfjM7klSWbswREMnU3HX9RsCHdpxqItR7HiCoXJzjqRNf7XdT71K7vKoftB
bdU5PWhFHGc9QlQIuqDetLZNfwss04/IVfGeeOsBuuru6OzdfjORfXKt2Z8o7snkasDICDveqvGe
7GSizv+r/bf5cY9/+Dy/zk+fMyREx/vckrmbEFVtG8vwHNyQ/x4GENkq1t/1ZQbe90YGSF2U6bfW
9qNsDWw74j9tD5IRPWD2sacUQi+pD1WYFE/pP6e6Wd6nm4enoPT1xgIK4VoNwalcfReJehlaQb4h
G2kn9GA+vcjcXNgDAy82XqW2E1t7pEbNGTcmg9xZuCLozz5Y5p+Sxn57Aaf1m9sMI9NuYVf1Z7CG
eE/Zv25TN/4x269uNLyKYvyLPdz99oSNMRSY7rrahSa93fjXRCTOFWhPifph3OiVeco7MFuQp3Ds
bud5dgCuRIZNifZvpwRUh7wF1y35KMP1Fq0Amo4hxzL76CuAfdn9cAVzNbvnMppOoI24J2+adgzx
3LLn5JApxsPoA7XiREaxy6GD+WzWSElEfhSfqQmqv21bdMmDAUW6h0LZK6VrXLPcZqh6EtWCmtNk
2TuQMZtzbz5yAGHGstxRL03JIbhxpqaeUuXg5KMpS9Dr5H3cnd04Ai2KESJYwZeM4ib6INoCMHHI
wZ0oltLH9QRNvCTeUNPKuDwyE5pFQ8PLxxh5owcnn0Mp5NA2oHy+DReiMZeh36+tzoZKYZyG17FB
qRrTaqG1HEA74XcAGvcD2B/+9JBBd2xHvOp/8wByCmFxnfL4yxw+9u+rMbGhD481S8HWQOIgpOLZ
Do6Tpt0fUmNDRPqzbe4HqT5I9psWLLBuaVhbt3GQlWBgNUUerDn51ETKZG4SwoYwNVy6s+mGqXkf
RGgd8no3UYtc3wcylCOceIxS6pRVd32eHSE/6D8AGuw/+Iw9o4yrPYMk1odkeROsEd8e19TZ+UZ4
VghZdbqTTGWZXyo/Z2ClxegscdM1SurbDQ0PTGFhJ9p+m0frQZDS2ALen9yTyQwGLKpA/LylTzAO
QX/k0ANeUC/NwZCDK002XMkkawMVRNLPdvQRoK7dHFzmmQCA/PuJQPoD1S/jE1k6s4Dq0/QtSpNh
TwE4AYLc7dT09RzAk4ndXfCivVIn3WTIxkL0PeVXusF41qHs49fhoqjrFfcY6JvLLNgneA8Auxvs
u7ApHl2Wlo8F1kn2mI13cWPjHneZs3QZFzvqBEJ62tkgSljSgPfheF4VIHFV/jrwqvRi2w8EmmB4
Ca0A6Z3AvgO++6xBUrmVY/INNLhfvR76PiAaCfcFhxqjn+fWKwZSPw1UtRGs3BSgmXJlmCnbuxqC
bxmN2iEtbmnohbgiL+wuorrNNwFYCyRkkD73WWKD7TRHBiPXSlJaykXbgaxlH+y/+iNneGZhy/s9
SpdHQFgzIBV05O+3GGDtJ/XSTpDQuHV8CBa2FAn0JVg1ywTP8GGowKUhoytUvKKrZyHLguVxuB0g
Y3sFRwBi/h5Kv2QQnsiDRal1P/ZfJ+W66TIPuafpw39GvvTSpavZgVs9JfnSHDSl27TQ7NNXaAaG
4G0P9e5oQNGb3tnhueRBxi/u9tRsmbniYIV9SrDzwLLlTzd6VQwuFLTDovurW6NnIyDzu5vex8yz
kZ0uavSOuF2UZusHMCoPmQRwAsJk227KsiN0wfJjYRnOVgGFcMdlBRh7ZQUPfYTQdcPc6gtL+JeE
y/pnk0LvLvNHvrBHQKBbXv3sw+aLMnj5pWjKFNI4mf+gGH7MtcHzOwhUvF2lscaPV/GcJF0jD9aC
/vi1sc031hgoTcsjMFvEEfPBDG3ImVbmbzYapCk4gtiCxEYYrHPE3h4gElMdXKRsIMzjOg9ki8Xn
TjrDJ2nhdRC6kB1uJ3Bh3fwhfQVIozCxSm2t9jofXoZugmhp5dy7avQOtl6sesBubKxMpUhjT+IO
yfYRaNdfjbN4PBlt7ZmuncMoguBHlZknEywntxPfs2ZL+O/JLz5VGqrnpGteaY1Mq2VaKKsBYvMi
Mvdkl2Fwx+0A2Id8+tLHkB24hXcpDKztDoPYuePFG6o8UPK5jqFUAakIa5UgzwjJuXS62JEwl+Tg
hs9Z1zhLXqJYvRVxvhSTGW+mxHUuBhC388EKGT+FwlkPRYTwFnWQi4Tc0rLEj2xDtgH1fyvTTWII
0/XibpCgC+ncbNxUpcD311QGApBCHbBoVJ/BnutDotI1Dr1uMrZpwtF/qUFec3QDqPdxrR1tFZO/
7AUo/CffKMGEVf+slW286pMgq99OLPDjZgKCIK6F7GJp5dZzE3TdivfCuZMWtAWyNikOSBiA0SGa
wnXNoIqQWlG5zGuQ78RaqK7UZ30AtDeAPGibFpJ+6Wha6//2IUc6pCnYTrj2vk1GZ7z4WpZdiO2W
faIt51Dx6Z4Z04lkyLKUqXvdRztM6msZ7ha9OX3v+1/jwIcClvvReW0hy7AA8RF/4HYUbFQAjI0E
jeGZpWGy7hthPVdG/7WoRqiZJ+DBw6ruO+ie7cWoBxns30EA345nFPSkYNY0zOdpHOdBkFWdB7UV
AlqAmxjRkB2TxjWW+STTJWJO2TGORpC0U08XpertlLqmzEQAxS2mgz0igVbqssrKQCF4YkF4HVpg
ySmMwKBhFKL9ZDhpvaxqwV9VIe98F7Vei0F+HUTQ/UTJ1D88cINnP7fBwxyMzl3mmxl0nwQ/4Jut
z5my2Vo4gf/AUvGSRPF20vkjOshKhcDWcNSNUzu3kS7O3PFgUQbqg897Nw+4OlCrM6E436lw2hIk
qBqhUz60iOjNCCENHwIly99twgMDBYlSkzP5je9jCXVE85Hff87ntlijB1l3Av8GylNM31jdIiyD
Yz6CJR2YGx2kKR2AAivXA1WZRkfrAw2KoO20vtmmNLxYxmuDbfchCcIau2TTGPEdxqu5OcrCu1Oy
SFG5m4QIF4A4KdEH6gCTXbSw3ZJvP3hjtbxqVT6cb86ur4m9s/rhgxuE3JP16BYtuMBfQBATnkVV
u/aiQzxgH9rRS81YdFEC+5YV4PcbzwYD2eyCmqtpkSaRgaeLKlbAE0HU4PZ8Glleg8x6TQ+mjuyO
6p1LmXfFSmpn6olyZOAWpgBAMBWz828PP5q9YLYFskWUpWu2Q0/TI8asRF0mnZpEfHjrIqO0Ugeo
PmAz9BDSwPvgxwer4itydBML5UF27dt75sjZNs9gq3rXQqbN4YuiLiA3YVnOfZJNzc5Nunxf2q66
myAECY24tPkyQu7RN2LjZyCbnVcx/7Xzi3FJgwovbXYyt8A8EvbqzsaU86DC9M70RHDKbocYkTcP
ioBruw9TtWZQ6FsUulLB05UKdKjHZomgVXi2HWkBV6O39uDa4KC/QukBCBnf/LBrAnOJqBvgzRHy
WbwPNqtEbqGPBnljpHPugBke74pMNmfmQaFesMKD+A4oUMykVYcqNK/U8rSJzsBbku96T5cn6KE0
CXWURpxtzBrwOz9qy7dZwjzvVqxHJDWxgihZlw42mmPGQEh4uxRyS/g0QNDsaLZRpbsoTcVFgFRh
HQQyWdMvqtI/KzMpH6Dkxk7UaqOwO5dND94/9NEhbEy59oC4WKdV+GZD5eo1qoxg/i2iqrY815N9
R/70UwR5vFjHXDbr20QyEvc2ZIvPNA+Cw6DfUH6KIBMoVWrNf2VlyT9Cpv69O0C8W0RgrSe78Fx/
abUWO7ZxOT6xlG87FVhfcmlBybps1ZbcMqTQcwsb+3Ya2OG/pp2YUS88CRoumraIZHmwCRbYGr29
Q9VgtC7cqdsQCxk1U8TWPzS5bhJlmdk20frWG0kEJczynxivhacBmkIHkeGvpKbDES2vvACFCLo3
dTVHJK+BS9RNMwX2UGiafmoiZZCcs7rL5maspHmOa+PnPBMyHpc0Lr9SKxauexk689mfpumpK0V3
Z0BHjPq4ZfP7Ng8v1DcCuXjfKhucAbgiGDWaKxZYuwgEK0+JMRnAFKkN9RUDsz55IAykcb3btw+q
S5bUV09x8ugV/9S487YyBda9j8rhQRZlBlqufDh6mtwJsGF7lzKnhpYO+KJmF1TTNLbrXqmVljkD
BjCxNtQcLGC4yyy8UIsGlVigLxAgGI7UpCn9oL/6WfqoNO1JPrTZJ0NHbcuaO1ssMAbI3fB6P6J2
/0IuSMrwCzQo9rcBXSHMLQoBgKDQk9ChLxIxTxIXzbC3AV1egGEiRCq79hZpEwLNXDuOsWCGyyGy
JcKV00/RfZ1X0T2qJfNdAnmjhUk+DUOZXVn3F+qlAzmrQxnG3v3slLV4uLS4B+Z5sxBMSaabxbvb
oNu1Sn0ZKwWFbZiV7goFV8CQhLHJji6+nPe1QCEToLWp/eHtPyYqX/c+guB1Z27TPh92HqqFHmLu
/uDpVHwvzRCZA796KkCX9jeHrPWfQlXVswNevMOuVth06RlybJY++eCRWSQeNO1LK67Pfm7YL0xs
pqhIXupmbC5jEgOnrc19Kfk2A3B8g2SU/XIb9NbEaj1FJGuaquP8ZhxZiN9IwiuU90Ee6cOhjwB4
44OCyi86Wv1upTPIvPsXbHgSewxXZAkZwzonq6ptlJdQw3OdELKuuVi7gqVPosBSMOni7keFWJXB
HOcfgTRW7av0i9shqJEDn42ddo/tIZbfB6tuUWynh0cQu5mHT4HZPiHlMazTHKv9VmMhPI2PEK2D
16XfX6jlm2BTmLpMLC1lAd+he/tAvvXGMcrlG7cCYkoPfR8fBmO5MUMwmCagsEYsAIXwg65RyW3Q
quAH8oC8fQCuKOwFBp+Zr718pP4I3G4rZofTkQbmemBHxS3T+NjkiTr4uqyi6YLy4uozasZehN9p
NJysCVrbYOEAP2NTyRO5kcdkxNW260EWuwf4qF8GbtEg46mMuTYgytNqkVimvLeGoL4A+2IAzYrU
qSfrCvdnrcVJ/x1hx1l4BSEgOMxz57svAnGkl1PfJuEFMmjbjuNNv2xZPGzApNeubks9PcCTeXck
kwRN38YMbICkER4VqTe+Rnm9B/GO8dNyrROES6cvAswCSx/1/nfgzTJ2bm8OO5SXArWpB/ku6hZT
s9lPI6/upsgpF5kq+TnXValZAni0hCTQ3Hq3u8ItxaqQxaG0waV4I5kBLBS6Pkbvg13VLA/UkeP2
Wle5gxw/i6Dk2pvq3IAh7aX/p5ZW/xKzMQZHLljRwia0XwT4vzapJccNOYG19W0M8xrnxfruxPlO
NmVy7RubP7DCBjA+N0Ff1abJQy6q9oQnzhfqnDivz6CoPpejl59sleUrKONCYFE3wx5vwAWd0iEy
UjzCdI8aM/T4EO7UQj3emoyD+w2QuPzqKL+55MCPLrohND/zdjRWVcPKPTUzZCygjimfMktvwYCz
XXAww3yO0mYEtsIM9j4P0iOqTr0llkOLPhPieSpifjYNFYJAFzAACMl2K6MK4kOlm9pNaDczbvgZ
8UpoosUtkmFAYa1AZcMP1Hx3s/RsAIuBG41ABVP7DZUdYNiqq6+hh5i6jpin5v9h7ct65OaRLf9K
o59HGG2kpMHcech9r6zd5RehymVrp1Zq+/VzGKrPKvtzd+MCFzAEMRikstIpiYyIc07VodJKupfe
E/kJiDi++umBlAQgAHHXLbny8BtQypMHNIny16D8mIM8NCjOgYsIHMl4IOl3DZJp67EEBqTPS+MO
UHrjLq29TYUo5Q15ZFFsoeLA6xeIToFn14n5uMDTZtiTs20Bk10PFWquMJRGVGpOhCOrtZ13Y7Ys
uLbpW/ZiQlNrn4COadEoZhg2+sWRmhCpsR6ZrD+aQT9EmwhQ5VVf1nxXCAiG0V6d46/e1XkXrWgj
T73UpN367Gw3nX9EUCdeUFarsRtQBcei3USVq6FIOZOH2rbco46qrSk7lvig5OqRYaUBZKfUWTX0
0XZADdA00zzg9zkRKYIq4SoJsewxUxS6hVmbXL0Eb7R+dG5LX8CEGoJjb7pfZ1Mbc0gi2Fm3DJpU
xksnzOpVrDXJZmoXwag4yyNrP7UNHy/fMhcXmiLPeHIdeon9oRqMertp/hQQW5DU9Yc0OmZBl5yw
2vk4jG6MYp/f22FetMesOpKdRjS+Z4FGVSeqGeviqGLzsfUhGOwAS2n5mrkgG1Md+O/PlwJFUeuZ
BoTOEEZHGhWVdmGU3Y9sYA99jTKZIbqRtcYeyGJp4x70EfJaK1Nr6eUiLqRzJA+BjMSqqqGEVmkV
x4oKUMm6BIcUDQ0hJXsAGMtbUBOQWOPyH67kWKW8RihxqZCF92TKgJQey+zYqEPUW2jLIcxQMzRm
Rzqj7tyWPciJrR68jT/HBORO/eRZjAX4fH4/pX6tass1pLSirZ0GyYp0w/eZQocV+J2szErvzhIF
+GeWpskq1U3r2PP8e+0n8mR08uMQxLY8kY274NdjdnqkzlF5SLA1II7204V6eiDoQOkMXrVMu53T
VGPrhEd9KF/qn8hyG2kGMlGaig5aA4pK5UUtcqWBY9hMA6eM1l9zzdP/OhfZf15xnsv864o0symE
dQQWG49PPIzKBMhbquB1fzax3TEf4waPlbkXy4nPTepFQjxMzepsM60792bt7/FqOzRmjIodsk2n
LgpU9rFhHMhGB8EL4JnVATADkJQ+hw12EODtqp3hUUP5vRtrz0VT5m/Ccp9d/BDeQAU9naCedDr5
pUv3e+cJUhkH1S3UyP8wxf+4DyTAgPICf/eaScZOZc/tBRE9ZGEabiro1E7sEJYDZZei0NmlwZ/8
ZLoP0Whaz38a5LtmNbFD/H1QHxfWc2DZ0akTAF/KTOuvdGgiJ4VW5nK2jAjEXXmkFuRJqERfdcVm
KQpja0TYo/LOGD4NTeVS88vcn6ZsDXB16L0KSqgrqJjetfRDY5v4IIIlm40M5aJqHAFqUFGsW2Dq
975Tp0+DNm5FaaKoVdl1K/FmexfkH3YHjG37EvV1TyzHHvKnffb/1Z6XwK9R9mpKfKnsFSgvock8
TMmyErS1J+lVD3P+LG3Nctsyt1/O+bMOKUxEYSN3MyfFpB28pIHdH8k02cNl7gNRRjm3UfOTU2gV
D/OlJR4427IMh+U8TeW3n6emjsFIp6lpIh1UzlfJzeVoACFY8xGBwRQlKZe04HypVXUGHEDvX6Ye
PKGGPXAtj5mykV9l+lBQRAXJlmaYxtIEP2fpwO4DQJOa9OcBy9Npptk0z1lGyRbvG+dInagDu4tZ
Kk8tYPyrPnOw4lYLmWnlgRdfMdhIzSqTC57pXZ4OoOpSTVquMBEg19b5yZFs3AXBAYrCb6hzclPz
cqTCN7NNmD/mabXB/TwtDfI0BLPirk6wj8IyiKZtwWhNnXRofk7r19gqDAVWVX2jsX3RYGVH6xk3
QB0ENWk9Q03uth2ASEhNzE3qBZYN90tycgPselogiLd+P756DbZEgaO3JxCKY41HbUcZ6YwOkS8g
EZtUWxrqg2Udrw01hNrzDH4Ogn+rre5+s08zf7rIkHrRwnFFt0GIo933TnBv2q3+1YEQq+ez6Fsm
43ZZ9bF7geBvcwKNB+CEQ+69GuWZHBhUiZe5A075si+Ks4COyIo6+NaCxtQblJ3LFS+7CIq+QXYJ
R9QeILUVfePmQ1sY46sFUPoKOrZCLZv9LVLEiD3UEO7EO3f4mul2vYgSK7gKwe0LdWALAGyF6tAA
sZs6Cg38y74JHEVfHhwjBLUiUyVQfd3dka1rGKrshna4KxEZ3FiB1t34aWjeGJV+W6tFbYxUErW6
Rgs3GhjzoQgMkcfAccwDoip7ArXMQBdqQt2ZHUB+PnWSP9npMCC1dGAR3/1uV9OCHVo75Eaz++Sv
7HSBZNTCIwA5U+dvw4HeRf5Y76aPN+NtyA0lkeI4Ful2ntZETf05drtlqdX9mXMkdHrU5N+0Pl7X
AJpFd3Xioew3h2JDX3liadhG8ezUFWB8XZV+dV1UAXSd+OYlIE8SXP6QtlglSeZAP/QOyaAYu5S0
Xhae5f9A6gxl3Gny1kfvwOiVj7aUwzrEo/FU6iI/GsiubkbXxqIS5AOLIHObb5YZLLUxzX6Ag/tJ
ssF+9rQewX1E3i9c0/V9bgO672BPdhsLt112jW58Hex233Ej/aE740EOXvkVRZsQ6AL7oSPrRdi1
471uinjr22VyKJ06ubHdMFgZXtt9RSX9diiS9Ls+hF9kGg9PbdcP2H0a4uQZ0j7hzs7XTuvkz45E
OFC5Ws24jxw3PJZVxJZFEEtQYLP6GLnGeN/Uxj14OthXaDRDzcm3mxP0w4o70LS9kR1/DKIybdmd
BWjrbqs6RCF15K40D+A6EGAGFy0T0bk0Qmz2Lat9q9iax5H4huIayGQpB7PmwxYYynAdm4m4Avwi
rrkPgBcCDgXi9Sy7GtBecxdFhk88pjdkAoZLQ2a686xw0Wv5LtCaeNOpog/8V2u3pptGC4SNu4Ol
3ntThw+0wOjnV2qF3M/PmRme50Fpjrf+EEYg8fw5kUDCeIWbKd5oVCKCBfXHxOTjhEa9yNzqG5G9
jYqPs0jkcGyyhWCK8m0ifpuO5EOHT+2iD8ZjjVpXabgHSNgsGAeLR55al6lmYYQ0BoID8YZqHAJh
1mcANJ6ok0w8NM6m1X7416hwR5osYEetctmS6CjsvPqSR7ZxZyJodvqDvS3FZ3tsNl9YWn/4lygA
WhJ7BX43Xzw/Nu/6AGiqKZIl/Lb+4HdFEuTkcHCDUk0CQdUy8C80VQPuCd++4ovJH1tIMu0aQLg3
zWAZX0Y8eAPphG94hYE+pU600yDZeAOVahdEGQAkq5HI6eaPvRpZ5wgMBbyYRpID8wECo5EWKipu
ZAzRceevkXRN3UGJIo1koat/qVF8RA5Y6QF7EayzoLLvUCEeb/Cf4Z26JALfMMSrd1ZtFcgLhBbU
wqUOPWoL9KqWmXyDdNFmKJwxACYxXIOjy/gW20AWomI2fmKj3q08szNv8i7Qtu3YNgdeNsMJeXaI
jzt5eVfiMQ94XitesIx48BMU9y7Cu1FWYAwrnEKpitgvtaaL5Z8+2yitv322oNA/fbZI0yCyq7Bf
BN0K+zpb1lbYHCZwlmqiar45EOyrNrU74EjqfdElSbdAZBUUchSucyunXFsRGAMmI0fadu32obZA
Gltg19o4mx5iZsuw9/Gtk7HOI7yjA3YalYpXrw5C6s6mDiB27hT91uodcdBQEnLuuOzPdEYHGedg
KPM5X80dZem/RbXuL7LK6TdWHFh71ynCO3dQkLYBVL+oPDkB4lk8k8dgWybym9Yj0D/dEnrswaHH
o8Sa0/qfYvzTKTmNcKIUgBNHbNP1Ibb9YKMbENxljgsMip+uS1VWXFt1szAaVAa2KAt64Awl0nYy
fiE3XwfNKSsKROBa7DWiqGkujXJrA2D51PA/ufW487cCpYiQsXLkY5VlW0C5kdfDnbcxWThuM9Xs
0mIZQzfkORGlfkhMDtlxbdRfdNZ/H2LPvSLR3N+ATRuIdeVvGR5f1tJB5kpNm0mxJf8hdj6mzRE3
3o0ZkO2g1gbD7sZFzdgS2cVoT1tbahZ6HO+nja/qBWIj+tRELDPax6WOTHQJdKlLhatBxNqFYbRs
7QlPPzGqdsVLouUbwDOuH1eEOs0xaBCnSUezOQFkAnqJDETVJwh0+uYmKAAqz52+21A/HTQneo15
YW57YUpgWHCIRNCe87rMAeVPGRhkXN4vyBjl9YePxaVcFnWN7K/ypg7pBD34L6G0kBRI3kJrXZ5l
56OYEPpSyyaHRGOXoJofqXucYuXVbMD41ixchCb7BRkr1UNnLipl9nnp3Mz2wjBB/TH1SmtlFCg0
7LEyYHiNH2u60XALhecmsXHP0Wno3hdWGkPhDHFzOiBHlXYI6f7VbsAvJMDrT5ZPI6k9JpEBzfIl
zTWPgZAQQvHqYGaOtbb7lKcX0IM1Gx1c4JfC8K2zLh8NVe5FBzLT2Rh21pLHg1hHWKk42IP47mkM
siW5JGQbPFFBvye01/MMVaQ/YncSgqbPlWKhQZXs4KkDnQUJawSYFDiM2M95a7I2Y2WjfFd5MceG
0nk97MiHTDbL/xpNU85t8qFmnmfMXs493HDylcEhKFl1SBh1Ivo4xIhGVsDLo532bgnCoeD7ZEup
h9xZ5eSbNtN+UATyU5AyiSKo/IQgT29QzX7C3vFzNPO34CYNdlnwqEXaE6qgrbOpgR+ws8IBSvFD
fC6HVIB7SWq3AKGZy7IJTcR40mABxkjx3gfJGkWKArUfEYRrmB9+l3H5lge8+VINyNtrPNTvsOBx
wT1Z6/h/zJM9XlotWHAqoPmdZM3xcsX9wAS+i7gbTtOpZkntYFRYU4mkBJJI9dCBd6jMGkCL12M3
2EQmQHugw3hB4eUtxDqre3csvBPAgtWS7JoE+WJeheVN4lvj1WM91i9qQAiuAGSMcna0gS9+cHPI
6Xa6eAzysVr0YOQ70WHotOykq8Nso6bsZL1kqbnJRxSEd6I+1zzIHz1Uwd7Vrr/UzSpEXcuq4iJ9
ZH2TPyLyivLGQt6RY5CnF1RJuTfUquLqvRflME0CvTrQqqYh7kM1Z642tHgQdXtqpiMbV6gFsrfU
bNwC6UEEuDfUHCK/xm6scleWuii4QqM9shvWknqRidcOZQ56C+p1eRudmwYrVOrVe7O6Qcjgljqx
dI0WBRv0XaZp1gi25aQCIKM6NFgcIJSUJf4Zvy3/TGdaV3wBX3a3M42cjQuz9FsE4AcwwRsZNoYZ
lJnVGR0CqAIc/AiHufknv3kYjSAXGjY3//tTzZf8barfPsF8jd/8qMOpO7lvjXs/hMiyBpWQfEGn
8wHEH2yVW0W/gFBCepw7nAiU9GWe/TWE2nO3q2acm3T2+wXSBhlJwwHL4b+fJix/fjC6Cn2SyThf
lYy8Ku18wW3jdpQR9m7qQ8xDqDm50CkNKYr4Gcqb5V6zovzaQBqSIRV0Eoqxkw7FwFAFovnFcjCt
D1tHZ3Gy0SBqdB7UHYDaaFlvKpkAK/FzLI3IY1TL9Y55nu2jDuz2mOJJRFedOwbQ63S8Sy7CDbEy
l2HL10kRecvpij8nRpQKwG1weHd07VQK7JJLI15NU9HgUL6kThfeTFOl0ijWYaSVk4uneRcLJERb
MEzIA5e6PExnTtp+nP3BRi69azspbmyMo4P4eTbbuJpmnpU6ZlsJltBlbOOOB72bd1e0DripQjCp
U9NniXcnTUhod4l5EyqPEvJqu7Bh7ZI6S9v17nLEW7Ky08/ToE5CKRAgHkS+UCIqZC1uXMu6gCal
fC9GdtG4Xrzb0rmEDk4ELK4f1ycnSsHN5On+3qn6RypIpzL0QNWiIxIw2WcTeZA9K8cboMwX+oAN
QcriKwj07Ns4ip0LHkhratFBG8HmnFrNezsECTJ9DSryCq+sly73wWLgZMGxSm21ny/5S/PzLImN
DxudtanNX8JwSBd6njkvU2+w1Q3vPpEyuWWMJbfgveanuhmPZII4RHLboBD/xsezDKp5fbAkt7a9
DUHGdCUvOjRVvUusvDtTq4/i5LYS+XPuCDBpqJnJ1NfgrOCaGexnW5tb1dKN9WRLLtSRygygixwg
HrLRnGEJOdGgsZPVfNXAkdY26cFAPc8XWKm5d4we9VqGiw8c56N7tHlzS8PoT0JdRAml0uLT7EYJ
Gt54+gjzn5BgR9mB/esym4RfXXvPCU/zJ5OOHy0M0CQCk4ovjHxrXvkLTePOp7+qNH2UkZqgqyIX
OngjOEBqozamv4omdVoPontZJpfzZfVGuDutRN36/Je2VasddLf7Mn9xCJCC91+m+/nT9YJ5N3nw
QnNN/4deX6io63AzNcfCPoBho1Ngmm7vmBBJ0PKsf43r5sFMs+QhhmTjwdF1VOgqO/TsLC1vLiPW
4Sj+dOtNAyqjvZsV9qME0R056dw0lg3Xq3NkMW2lsTxbSAjw3be98dQ1gzh3qsULb9ygVgTMyaVn
3Fe8r64uSK8aNzHuydQaoPYKsiA6kq1vg2KXRbm+nAYwM7jvjY0vpQEmTpToYV3dxnuaHJy4yQFR
EWNBTRrg4ceicaO/JVM7IpSY9m21pcmBNslOsSW+Uyd9XC0yjkjhBjfT1RurQ7VZxNc0mesk3UW3
iwv508GL49c8cYwTtXosD7e+Y7agE8EfNGp9cItKlRV1kimHRObCrvz+QM1kLKydEyFYRy70ETog
4/TxngyaA40Xrxz1HX0A0Hroh0D22EpiT9VFz3pktbej7chrMXbvfud5XyDtPqyhCDjsgh7NUGor
kG6hRjP2vFNRZVDgA4L6C3gKbVDiZs2xaCOUrpm3k7mFAp8sS/CFIEaz/Nhxg0JtN9XpzbX5CVIf
x1YUi0+FelZcQ0zcsO40fOwi8J8pfx3o4k3WMn8okGTbyRoSP4jSeg/KgVLbWAO+2fVXDUHOt5ih
ADLp7B+Jld406WC+yLgZoAdqiltuRe3WLc3+4Jc8QZwi0cEaaPcPyQBlXAGBzm9qODRK7R8RhjsZ
gsH4ifob30rx00h1QBIUjjxyNTBbGAnAZ2nYP0GjAlzOsM9unUKfp56DNCICapMbB/ae3ICO+Jht
UG7zbFH8zSeiA0geD6D5BrxDW2TDe+aEqC71zGfIDpcoSjSyXd03yVPZ2ienMMI34HnSZYHy6It0
TP2cGwNSa9YQvf0c2aUQo6CROQ9Qtm1Z+kqLYySIApE+0ZkIeDKddX+w/ckv0A0dz80i/ZRn07g1
HMEMtvuU1ZtybGy419jI95Rem3odZMnWTCsBM/mZoyNnmiUt6x3Z+zhdiBGJ3UvRFsWWg37g2cyK
ic+Kp66xTiy32qMKCeK8aT7xWWEtDXvcgEDb9LQn5e8iTgaUGsoU2JCDR9ksOnOtaueXIffAg12G
yb9od8tYLvxI+kcvgewISmWS/JKNDAkXo1tRB/KE+SWChqC1isd+hRoq/zi7+QMLN0OQOsveBpqz
Q6HGUWZt+xB2pliDpazfTM0RRGw2r/CRTKd9kJ0xgsA1PVEnHToHhGEAdd1Si2brE+NjNtvoPmYL
LC3YtFI0iHi5ZrIgzizID50616gu1Kr1tN7FXlYtqUkHBHlBzBnUF7v0ULCpPGoQiC1tJSVCtj/M
MXmoAb/O8aerWCW0X4sW3JPhYBf3WmIciZvBhzrpLgHWat2rmwIafZGKRXc3JUS77+1uPOoQf13j
4egcwzoIl4072qc6ya0nHXTpE22dFPkBLJTFKkDV3Bdy89PSPhl6sHXNvAWonr/RHVPXEK4oEbO4
bXS9OTZB6670IIneZHbOS8v72iagXR2bMTroWSru1UDqr5IcGjomyoWsKOH7JMU8vDb5e4CATxg2
3Ruypd2ytb3wmriGATHXESyjVj5CRDn58GVQZJGQYxQrA8nTFgy94P6w9VVPZxa2qp2QLsIFOJt6
1ZkVvrKmh4q7C5iQOoAUUwbbGgW9W9bYSMpKPIkaLCPA7++MWw/PmdvSQWpd8aVN/xlhM6xqjqAr
/V+mYRvfQllOaXBdmaezrym4diGm2H01x15fyiTuoKUXdLuGt9pOR6bzpgMkfIm83PhS9v2JOLQ9
AfbOKO++6mUKOUjgL7Quzh4EoPeAbuMsqArIhuKR/KDF8sM299KZ0PV63YkKzEA2HpSAaGQH+sg+
T9MTL6vX6ROrP4UXIPsijyyUOygWxI9eVpzyXPMeYhA+HfBEUXdhN3xV9lTH28IMQ/vAHVCl/Gof
kchY5EZd7vD4689Y8PfnkfEO+tB2vk3MIlqUeg8RAupxwmhcNCULt3k3QNdMgw6C66mglmrONidJ
hx1q26rbVh1qEOsjewEbNaljtuW1U29K32yXVOVG9W7YA986Nvf3VN822zUnHrc6aocXKdG0zspW
nlXdIrdWr4XE0yPQDPNGJExbR+os4MPHGdn+1IvCUtDnoFZyG+PXc3CROtjUo1M8VpV4txBlfI/K
eoNAXPfVyPxkhfqp4SJdF5E9I683InX40hSjtvDdzDi5xIhAgWJqM0TksM4JDmSig6OiyHSGNAW0
XIsRQrQoXt3EjgRaWQHuqIiLbCAAgP6Nxc8I5OQXTz1+hTRfzLHRd7HN8EgutD7Z27qGt0SZQAO9
rQMbYjpG/O7jrnBNzl4LL4xXBmPZxUt09xiOeb3upZDAegMvDjXPd7vOfgx52zy4YdRsfT/P9kHG
oJSmJiOP0YLielSzV4T245XvjGLl6O6wA4Ug1ajTwROiXPsOM9fU7ADeu+MfDrbFtjzLUC4+NPej
8AHtT6Jsj5wGAIZQeLiFMsiHrXTOmh/vRcjXf9Ks8C28alXnqFLxjgj1FUoWO+0e0TV8C10UFCvC
/idIXe2Q6zXxCoPKE4gUq9sQwZjJRk3qQHV7s7OWmgMChNZuzUfAwNuDbRaKm9pF+LCCNMTc5CBQ
xPdqnWMrQIW0y71lohjGIdX6xOsquHdYk57aIfGXxOjN/7LL3EpPuaXkmRCBX4PLN4UoYbHAbWu8
gW9DoubfTK+O5AO4XvAfkbKovdfdCoRD6lE7hB++bQhGY8uU4V1ogLxa+khkYW84frV1KPP0cniG
XMyHnQoxwJE52cl/FLG/DrQRGIOmSXZ2F4UbJDmQ13NHPBeRKwe7DUAhSZrujCRrvpBH2ET2NoY4
3wKLrWw5Uc83mt5v/9gm4nnky4CSYa63Mzmo4UJeQ/2MvlJZfW5SLyL+3Z6+/zLq/tb729jZuVVT
la4mt2MwHroBSVdIoZfHHhGAjagM616gJAwyx2J8z/2bou/879ZY/rCY6z7K1MDOMuj9E6rAq2mM
zAptLQYgleh+0we72sZamCP2pNZAUi14OnVIvdFa6vrrjJmecdUFyCT2WQlxHxvI645nNQSKB/mB
xJ79oMmAtXmbPdp6reN32lXgpsmsTcpQXBwlZXEGCF6sUfZUPlWO8Y2gjRr/hsdW8j6P0aMxXGk+
e5Ec/5mEWkOFcbmZm17dlxvII4eb1AmCExsAvWL9M1W/53kLabrQHy6u7XYnU2IjE5W+8Vonk4PV
3+u9sUC2oESFCG6JHCtMhIXt4kQyNJlqMtWkXqsFtpN6sVc0H6n3T2MTHiJzkQkQqGrigmUC1pUQ
oDXL3j2WUsdSU9m7ioMwYGheSunm1g+ZOO4d9GhXYLgNstswUAAGGZ3A1M3sbwIY4hVoNewbrYDq
36A5yWOQ5tUaSlLjGZCv9MCLhG/HIreuVlywZct4+NKa4i5Lc/sHgP2ob/Tke1j+NdwJJco32sQE
kT/eFeBH8BCK8bITa1of1QP9E93+ZDdtwbdOUU3qQ95gZldgu49CQBhpFiTKirDZMhmCDHeEINHc
YRQ2BD+0KxhswERVoGofwZVFyaLuSM1myD+aBD3E2+Fz7/Brk3pjHfCwfzk2H1GjU4psBWrbE6sd
sffUAgvViFBkc8ssPFObDsrFz0exjxMnOhlYfBKfQSy77z7LwyvvevtOH5MLkSFYorO2KBuNN+Q1
ZON3oPSCK9a2kxeZzcGCV5/CS61cf84F/orJS9QF30i3ttaIUKJAuK/058gCNxzua/9WhDX4uPHw
PwMjgxyU34YIunTWeUSpOMQRa+uuyetmmRui/xJ71mvrOcl3s2wwXOWhWFpiq6Qn79yD0GofMB2C
bAHu6aAGN0o3IE3SGtHZN7TXVPPtaUHZJkZ2yuPwlZZptEFwgXJduFabHGix5tn4DQIMX6yJzYt4
vWTvp2etwqtCMX+RvekloB3KbnfucnYlO2Q6U7wYvHIBwt5xC9BM9uxAXlwYbviW+YBBO+Biu8Rp
2F1cAKhRatCEbzGkAZgO7g3TifztryMTIxqvIrOeBVY2Z1AwiTNWveKMHUi8Y7325FpRdLTiaBOY
WXmfpnF75YmDgpYOyqA9Yi7Lytf1HfVqLWtOQeB+nXr1gb/XAH8csTjCroXbGiQvESEjXzqAuG7D
OqHdUCsqPb765z/+9//7v9/6/xN8z68oIw1y8Q8hs2seiab+r39y/Z//KCbz/v2//ml7ruUyZoPD
gnlgH+HcRf+31zskweFt/K+wAd8Y1IjMe7vO6/vGXEGAIHuPhR8AmxaUCN169s7yFKsCkPR3TTIA
hiul847UOdLn4lurraZ9bNCFyRGIlW1CK6yOsXaHUjOWXvgYZluXeOUgl2ovwqGMtpPKYBI1v7SB
I76EKISZlxlxwuIVsjEZBELATESHIPE/28i5zNKVjt/4AfLEqJ5VByay/mypQx831SbHQw+MTH/1
ppX8AjL9bMdaHSt2lvEK9UhuO7nQWHKmCaCmoC/+/Vdvm3//6jm3OX5ZjCEHze1fv3rQ4+VaVzv8
vumiYYckcICqKWNcZ7ZWvlQJkiZqOdGNwEGXrl1dyYMD8wSoto4ysT97VcLXDlnofpqn0xXNhtVL
iBVrB8bq8CWNKnMVW0l3diCJeSwL8GQMyE09jSB9xtfL35Ur+KdR461cdR9KI0E6nOg2M6rhRoax
dbBtE89cQBqc//C79KzfvxxbR9QX346N0hDOOPv1y+ncpHRROi/up0U6Lxhw+bn9hAxFfgtF2fYW
UP1HehxGtdA29MijpvJCuZa4HQpoFZuh94oYsFxzlgmwpuHBFIoaYg2MNV9MWZ0dtUbES/FOxHr+
zLQCkkFFB9cht4+1cw21vLqi0H6DhD27zxWbfgluW9AdJP6RbKAMS7ZNAf5H6qUBVdRvmOLlR9QM
qrVVZAO3Z2VLBKfi/egIsPb7ApDH3gdnhtUl1bL2gSIMm3to17P733xt41pzc+9CueO3pT0pzJmS
eQfVSfJzYxsAndQh6IHlr34y7Oh71XnZQ6MOiBQWFYtBAIZGFvF20QJ6eMi8QjyY0qg2mjHma+ql
0V2XTqNzkPfeTPFGuzD1tWk3ySdy+bZx1FPZaDbUUZp6+B9+Ebb3yy+C6bpr4B+DYrYDGLJjqdvp
05MKTxZzAJVMcM/wioJ8nN5fOgP0yoQzjMonw6vNV1qE2VrbnwLm9xct9LBE0ypIQcbJmVRlJ5VY
Eo+d5GHptPKKolg0Su0tQhEgtHfKGOIySXmkQdRBzX9pmyYL9MTf1rWLKpvBctOd043GUbdd40hn
dp9Y5UJEA6qtkCjSd7Yb7+fuv/lMBruS2//w7Pn1sa++TBBAcVvnrmeCiM7jv36ZSVjpRprp/p3T
1wNSsZm3MIBfuJqR5qHoOzPWbeqJl1xna1rrkkdVhUDpdXYHhlsQzyKNWLjAHrfFrkaeQT1nK/V0
/XQAyOjcSmi5wYHM0PhA0MkIEU4LRrGsEgP0rqae3RpeEi0o2EIdeqZ9dCA7EyFKAFp3zZZiGRcF
uGx8L73lqHP599+K5/ztJ2bZjs4cwwTlrm5bv30rWFHZgWhSfqdDLvdsKcEMUJskKGFTKrfEiRrw
OF71xW3Ex3T1iXo5h6AB0SWTDfx5AMa6oJInamXfGVAH1/NmVVexBi7urF5SKWDOQM8BKeTgyFTF
YBxsHVk4z7NXzVGd5uiQbuxUaKjwY5BiRFqwo6ZUts4FQikcrL/ZyK9QoabJWfmRbahdLLVt7aVS
9N4LJxjtezyGoStiBjGYuni5p56ohMaWX0GGi3o/eXt2XUMg1/ZOoTTVT2D4ip9TsYnNetwJhkIV
ZdfznuMZgaAiWFOw4wdhv4tifOYu2trr700FICkAREbqFjsl1VJ93QAFpbRBWA4SYWEgQO/cGf4e
4t7FRTYRaObHxj+6mfMlFbK5I1OOV9cqRQ5jQ03qMFJAqHTj9d//Rkz2t1vHg96GZ0BcwGM2duGq
/9NzaPB0vO4Gq7wLQ0NFncVzXFfRm+hQdOj3XL8i8xOhPA8FwODXC98KMGIgv++/FEgrbaCbCpYM
h0cPv470qlbHBmY4eZkWAeMKLhbexRViUqCrpaYbjeuwkON9GzpgFQnEJlKKeEWu5WfQxKLUVDWx
w2h2rqNYblQzq0A+Wrqs31ETQKOPKakJKeR1hFKztWvhV06IoMg363U08uYT9BpocayMqmoCDiFQ
Ne5TG1C3CXrNMhBJQAnMmKDXUJvLb3yLfYJeF0Ffr2WXyekSdJ0BwBzUfZuJ82Kajrzlpvf/KTuP
JbeRLUw/ESLgzZaeLJLl5TYIqbsF7z2efj4c1m3q6nb0zGiBQFpALBLIPOc3wWPSw38dIfF8NTod
p3BVzc4gFJw3LaiOflhqX1EVaXc8U/29dItj9M9Lcl1D64J36tlBSL1ttt/v0xrBTAR4GS7Tll0R
EIovz01nzuBGsW6cqj58Q3PdBJ9DtK52muPUkBGAVuCsUb+I/mT5lK+yufLfk37WN74ypo852NBD
V/T6UWayWjKA95kGNQtevHKEnIxPVu+Pax3TOILTcJPd5SD1Vt1O28YyurVmzx910iD9RkYZqmrc
5nCjPSZWzaMbEEHJzS77hgD8SZwh27h9sMbZ+wqI0V7HzhTCn8A+1Wlr7TBGBOw13TC4Azf75kbN
qfHzd8gMyaPK4/B5YmOE5wUG11bRv5HnCrCzC4q3IpsbbALKfi9Fu0q7Y9MDHJciJszGU9Oou7gz
imci7NqmUFPnRa+K9FGtnL02jc6LVI2R32583Z93xlKnm1WDc8etuz+k+VUv86MEazENQt0wtY8S
MAolQ7bUtaMDNrpXIYSzWHKRbvuq5NpzVFsE9YrmaPh19bPXk+9GPLtwXht/zTbdfKo0o9mbaaOA
B5qRa4DFuSujrnj5p3nS5DhmZbUnYNFvqx5LvDwqX8qFjQIMEpfkhYiSKwWmjU2a85OiTg4WxgHS
1555SrlRRU5+nL64RbGZp2J6jxMIGm5la+Ra2LGzujUhaBS8SBdxQystNxCLxtNQtzUZuKEfkksT
F9W60VTvGX3ScG+4ZYTjTDGdE53oPJBE59XWSRTYRej+gFO1TbPA/Bl03kPfkpGR4cABvGczCKM9
gKZ59+9PQuP3tyWrBlM1VF4MtqZpPFP++0FIGKpq9VHpMYzXCLEOPukloQwgN/XkhZ12QCqMiIjU
9XhHhW3/Nrd2heENKvm2U2rPcZ+zHhiq7I+CbyXgMvPzvQcY/oBEtR8dnEViRXRWOkRW2f/03lZE
VbrFwFbOsHDEGHcdNE12W0cYoI/XnTkl1y5s9SdpUMmAPP37x6D9vi5dPgZLZd2w/LNt2WH/8j5w
xhGct6t21w9Mu+MtTFJ+8irOx4h4EQYw9Bm9zPuPPg2MjTka1e8PAxlRpoD85dcflujZkSmL1/9+
y6b22zrH0VzNdfnLuTw8zP/ZecI01TAajOLrbUE/+06NEnoQfSMmnC5BedR2kn3l+er+P9Xyjq81
oFT/Wx2g23irVo0u+obVxr13E7fOxoqqHI2mrYQ5M8eL3nULLZci3U5hg3AwKY9NnmjhixJUH2cY
IZiboYPmkQeauZmWs3u/HIu8/8t2XPYP90iIxTudbbDJxsKwPVOl/N9f52Gax6iereQw+VC9rLWB
KUs/Y7XtsNAkgOS8DPOAoe5COBm65AnQW/3p3sNXzJn8kD6uhsDHtVGHyhCNI1ZOIQLTKe8cWKBF
+GqpWXUallYpyiEgETzZY3AOTRWvqr/H54OVwBPWtB/q8PDv3wF9iS7893+XH6/roBJi6o4DJ+u/
/7tQLbKJTFZwuHG4jHJ9i8gQ2/cuepCTuERDpV4OyRw06IBT3085nDYEqleJjYpj0PUI86kOYetA
N/YTWs4h+wWou7+U7+3CCXPr/8u3mT+SsUQDfvnPWKrO/8TzDJ0Ij+m6v0exVFx9CycKm33aJeap
wy58DVIIBNtgBV+izEMCD+C569QwJc0xWkk9CCBnhxYjCegoD794apFidmTZV42cw3tGXlS65YWV
PwQhYRcpFhay1E08qIg6RqyWx7Y8kTH7Adgq/pmVVxaNvJHywCAj5btfF6nhNZHB7sX003aXqVV1
btPeOZFEHvZtbc5PcLODDY9y/fMyT9/60c95/phHV1B6tEkmluVVC0JeIChI9leA9hc3SIqTzq9b
W8JDHQpUQXeZlfca3Y2r9JJqKU5dNR9gP3+XeqmSRjlMfeVvNJb969sVpLJZpmy0sV91eR7spe6X
i7lOu++muHn4pS7r8+zcqtXGGir8JmWIXMqC/LXX0zr7tU76KFZdLB5oPQGL/71rrKjZE7qqt2el
VR0DFRXEFOYYLo4a/Ew3zTew/XTrHJc64fpE85HJ65T+QcqFWwTrNtAiVrfTNvUbG1e1OZnWCCjz
RrHb7NXpQucym/6jbYaUlqou9bVV06oWXiFWRv4mMB8UM/t57zFY6k9EsB0e7WbCepGRJOKcY+tg
syxzeMtECKcjWtBZF+lhplVyIDZOAHpplDojMbeErsKn25Uyb9pl0zRvbnNErHjjOX506n3UJCjF
LeP0xs23mqc529sMhV89G/hb3id1tDnaQPQs9zKrOZf+NUqDk2upVrGGDogjRelPh1S9XacNfPOM
dctn6S7zjKT1Vy1Cmicp+qFrLqwdcJ3LLcihCtDTSG39LKMCN1AOdcnfRO5K6gwdOgK57qv0j8wI
cQ5fCzfy2Uyj/80omujsog3HM6bf6aFpviD0aL4YM1JY+El429a2wnw9KskKx5bsWbqAMTCgsOFG
Gul6sdVjs917PWrCTfo9HdJ0N85mdDQVvfyUzj4LECf9DgKy2dhtoT/gOjq+KH3/Q6v85Du4KJYS
eatd3cBLHlmd2itpyO3xZ185ynPkF8l5btp0IxcgMv7gLnDGop+uSPUhYz/yp5CLpP5bUXoG6qtj
uk/Lwds3plJ+wXp7Pam1v9PTBmqpRxpHaR+GuCL30BEMXPN0iY9a4qhwrPnIiDyqq3KM1Grt8xDz
tSB/llbNjvqNzc5/L8VQ8cAzYbx6m6rmO1wRo7m6Xqe+YogR7XydQJ4Uq7xWH6E0Hm592xF+NlYB
xc5vjD9kNqd0lD0mu9aaXbj2qiuj+ZIZD9J2q8lhQmQg3m636iptfmLPgtXKcudGyv4KERFoQw0v
TeKxH/e8xERjknV7uY+uUM2zYeYf9zzY7iNw4vx2z8vXYYe2QbGVq6YWCPbZccikLxdYDnLfxJuH
23392z3LoLFR/ueeg6RGsJ+822Obj7tBSax9V3vHktwcHLSuBNih9Cwt5HRKuxrYKjmRMnKsgyct
rlLAVsxTbN1uPVtIHbHlBri2LbiQZY4BRPXOj9zPiRFiJC11KvKi4VlOb7Vlr6sroHZ+riSbMOIF
YCSvcVPB56hReWMJkr7Cu0xfqwxHysF7lg6ABoytCpVqK8VSTfQXBktHGYIDmLsZwiHfSV3jkizu
ojVWqNOx6NP1xzDmbcIWXE5Xobut9+mrGljt46TZ+3uPrJo6/ptdcZC5urn1Lnwieb+uyvJB+snQ
OhixY1PH5ih1+agO58mMv87V3B1do0o3RHbjvdmO1klN8uwSjDUr9XHj5+XRTQrsrdQ8W6VhOf0V
zrs0d5qfUzr/wQ5a/+QWJBfi2s/BhCN8NzcmG0u9DZ5HHx2ZvNezb7rmkitmEIBZdjqt/j22DIT4
2zl7kSuPU2Gd4ni0j0gD7kvXRl5In52HNg7/Mga9Ik2qIG5pu9Yl4q2xM8tAg02HZfaUVN5a9cE8
KM22MhHmSEFZfHcD9YqE9pL+JGrjjnzIMUCBMNKLP5Uu+KPC2fWLParJ2hwm/7VBn3KDDYMK7WP+
uDYs/vL023WjLnCf4UNAmwvD4RMoYQjOGoiC/7oeFt3w+Yqm3HlTiYI56ue7Gg2QjZ9ioZP3Ggvu
qde+Q8xb+b3efPUaqPYhqnEHlVjGJ8+0T1W2zFp72tqdMToyxl57zKOEXI6MJBbph9X06ntaeXIw
k97KgCzfz3rsfoNakmKQMzRHYPru2+zZT9I+2zExXa0armFJeB52I37ny5UyL0Doy3Te+Nm1x1EN
k12l1/43v97dBhpuv9W7uThpKhEuTP6+3G4E1OxKyfngEjYEF538zbpYJgS4dCqiLv80u+F00KGC
77K2674m5bSSDooBPw/vvuwB8aXqxXMxn5JLNRbk7YZVw1MABuJso4C5kQbFanYeT83PnWuYexep
0n2YjMrnwuQvv1wTibtqM4duSgoXxA8eydXt4yowVl+BdwlebAWHGn8xEZYRdQzih0DS13a2g/04
l/UBF5Lp01zgs7J80EmGrgICmNnFnhUPCF6sr2ZeSe8kq96rCQePCDzBoQgSbMNuiW+y3xbaCcSz
bFKXixCMNGiB86qMmHMub9Naia2Xcjm4KWu7yoiVrbw+I6+nwf0jtMfm9kIts2jeF+j+rGWQ9OpB
704sJy9SssfOw3Vj4DVcFPqeZa52gkG1ckDFvKemojwnQfmg+X3weXQKPhzInrdYZF1rwJzUbNxK
q50F6UYhdXeU4CNI0p9p6apXKS0z6qAo3vNlRuTpEFYnfmlVXPc/ZPE0xG8SUsgZ7Kl77qye1Wlf
jfphcLpHfWmA6waJ7JdmZSwPPPTt41zGeNiBy3LPvqX/53QKbVx25vHPQPs2mAFi312fEQTzjGQd
OmG7dnlH7itDNZM1dox7vXeNawPf5GWu1fBiZOrjR+dcIeE3dtnmVtaJF8LQrFqcbpbJmhwfUjV+
TiMvfSE1TsA/9P7q7JQ2vXOzrd42fM3kQo1Z/NGVrbYFia5uwTsbKHHZ8ec0UOxtpngFxjYUqwFJ
dj9MyrMUR0M/gEFjFVX41ms+l9tiypPPQViTyVhMvVhIJ59xS3D3tep/tMbpmGxQbJqO0tqrznez
COtHGaoE29lQYSykVflE8OVdrpPlZnWSm8qW+aGM//NNSWtG9FFuSkHhk8VCUu39aVbPgvK84T2X
Yk4CfOWzk7mJBUiXm4zAL8jQQPEJsC+dHBETuE906yRzRksnK8vmTdUGW7b0a2BJ8Ss4kPndAO2e
tLCDpaQOBUs01Nil5GrG0ZjV5FZKy+lsBMXwJG1+6z2i1+U+SkkP1NcKaclbCVTl5250tKu05UH2
Qwut6KYaruIwT27EHC63S6h1uuK34Z9FGxyB1XqVexOAkOXm/K5As0BL3QdpzXnPr7TMJE8jrfi/
85tKQdp2gfpuO166ztRLa9fJkdRY8TbbTrxPFFXbSDFI1fbi1v4XR7UjvsX4lAYTamPSqLZcqjAa
75Q3SvE2Jn2xy2NC9NI6+EZ2biaeaLexLTopbvomXbMcqXIC9Szcl4uG3dBvcXxIyb4zkYcCwwn0
f1oPzTU1sBZIk0zbkF9vrlaFzy+gHE7jEIzFhGPD7lZZhR5NVaM9xVlvHgk9TFjCLXOoAEEyI/tS
D+FxnMGoI46Yv2rekF2rKLyqiqYUgEVnNmyagZ3Q0mpFTfvgTyDO/KwqXqUOo6tvVqYDxFqqIm/A
NH7ZCE0ywaTBWtCLhqcv40cN6JQfYu4oRRmhl7sw6dUXqdFC1nqTlSY7aQunZHgiDHLrLj2GEcPr
riSSJEWXsCfC/f3L7IzfkMppz1LdKsAa+YL2JykGTWXCNIIuIEU5DLX+ZrRpepEreTP0ioi3F5Ql
blQOqrXBe2PDFyV9GsxR3Rpq12950lS7vC2cjQzsC015Gf66/W+byps3E2RzYHnMMseG/pik8V4P
p/xVuls5iVldnfWP23cDkz2Q9dlL8JtawxeFjx+scXZC2dsxjKfEWZDZinu6V8lZMjo7kHzjRUq3
Kgw3SBuO4x5C7cdwdP4NoONTv0bp4BiWo7NNTXgOEyjYpz52s9vBb9zFcME/eV2BzEzWIHc3jvlH
P8Prhl3nYOznhWW0GZJAu5DPbi8gAbNNMqbhH/5Rwsz3dtXs/7VdxvNqztj8pcWOLJezqUgRPXQt
3HxxR78XRUTnXoQ6hPzM0hmaIp1Zfr/fW2VsAyxzU3vqeHTJYD02hvZTUsK2GyLRVtf2XlLCrNou
E0YELy2rUOnlx877NKBXHGSDt7t5KOnae99F7bNnetVzaqSfBAlTxoG7c8rS23W8OknJriYbWiUk
42J/19lKlTo7h2xbkiQKS1BA/+kiGlvJGFYbpHDG7TQUybRyvPwJ3cP4KACpW53ApOyxbTY3czc8
vwGIlCMK6Lbq8qEhpBzOJpDdHOIMun/Gu7RiMYbBMb4OaTIEuzEgTlcqA2qaml6olzDxthrZsSdj
OUyoXzwFWflj0uvkJCWpdzv9Y6jUyUG1lXEzsWl7tAy0jiPEqR8mp+nfrKRrtm0VNrthKZqK5hzt
OIjW0lqYsfdY1eZJGqWq7PuNZ6jas5Twy0Ged8qKBzzYf51N1XZRUNvPOGW3L0py6fR8eNYW+/Mh
I4Xu+a26kjapswMFG6toICC09Jc6L7m0daef+zi73gfa06iupPjbQCO3SIszCD7YQJhi/riSDIiz
3D8Uuuum15x1AqILGiGswDkoSq4/5P5g/88ZK/yd5vigv1qiR0TSiFIsLATgAUPVW2cpdaNiPWCM
8V1KcgDyP61jnM73RjYg1N27wUtPPHUZLNP4Uassv+5o0zcJqtvLjG1oWedhUMIXOwQkleZ4QM6f
dPkvxchab8zQdpFA5eOTQ1zXD6lhKBcpTQM82nHQPkmpdob+XBfuvE/JnJ2jIMRRcjkkf59Zkdft
26T6Kj1SrfroIcUpTdeWWcbYEpotErSQgGYsa1ceatnXoUq9R3VpyJaGwgTMiiAsNP1i8B4hG3+M
gO36cy516DpWeuwXiIKhzeazifrlrDcv2QJTcHi0H5qSMIp0kLphEQNSwMLeBjWFYj473i53LrY1
ru1EjwBL5+ZVDoM3YsOGh+6ux1CJDT0NobsAnaelxYS/OBqE1KSftAIufOtxZTuIslbu2Vii2O6D
CGt5Ghr7K2mQ8tKq+MEfYD7h34d4CeXeoL/ezwJlCjflUqcEtJqJ92vrvd9YWGfMbn6Ew1B9JThL
OoQ//5W8q/5SkY2U+hoPesJmTXlQx6j6GrJNysbS/tR3LHiQ4GTLvdTfh+e41DzUQLOfWh3Fmhkf
p89sJBBAX87qpU7OpE5apd/Q1+Hvra43fIwtar9ee0Oo75XZgCTXhogkocR/AoCylap7vZwVdhtc
Otds9p6VzG9m6l8UTDr+XE6ATA5ygin8rcapcfK9WZH7/CW6uAtPSq09pT57iEj+cnLaeDNmPe40
ECDhb2ovB2kwZj08ef8Z4fI/vd6oQA7GLWA8jHmjF2O7H9xKe+NPqeyHNMg3UkwbkMYWYZuVFJsx
YZvGSiGoI71bG4q+G4Y4BjvEUA+E46ril/egtIb2JhPXcUVgdSmGNhN7ObF2nwgvOsGT+4TA2LYM
9fHqLeSgZMQiVLWCTQ/riVS235rGZxTDkDRMsnKtean5WbFzorVKXsFzq4zPddl8nSwjfQqIf779
wyBFm9RNXuj2JcdWW1HihLXSJghAXfKL2URyMswb3lj2wTZsa5cper6fwHgTH+flK0WjMdlZLS9f
Kbb4qa7nLKyepyk1T3rqKWtkoKYvKqJJ676zsjMhl/4zmLTcxDNBeoWlqUA388YvnotoL4JP2dno
Feklg/+pl6HABck1OyQakvSfTeUiM5Rt93FZKf52WXo16VDsKmXQNuQPs+v9EBvowZXq5V6TabzH
V2Cy1nVtlWdpwF0kv0J+784qwr5f8ozfMu+Zd1zC7EM2VdYuIfP5pa+bTbpglmIHE4OgbN1zjBLs
49hjeX4DMzHSr+PkPa3aj5Gan91GSof075GVnhm3kYJ2wmLyeSraQ4RXxfcm348IVv2scaJcVWVv
v1uodGyLfogudaUkD7Uy6jvPsotXIi3ktpze/KObu5WMSorpaxfO0eeWYPwGVFl4DU1Sq5pF/A4S
bPISN364DrK0+hENLioPZM4SnzeqUjZf5sir0GxpwkfkIvujWxdfWfRnm2o0iUVhvITe0+R+Y8EJ
praLfi5GJwmst695pjlrv7CiJ6319YPrJvahMDSSRODvsekdxq+mXWBjw7tVU/yvHS+ETrO8q19p
xVsPhWBd4hFy0LyieFNJVUH39OZ1aYbl2zAN6mOLWyK/u+JNelijewjmKX2SKrv2mnXsuuFR+s9B
b+2rTEs30koQv70ij/Ysl5IqNxw3WO10z1JqQ8ODb4SPicwdRbWys/FURhqWm7EDowAEW36TvmOR
1dcssmB8R4qBmU6UvRG6uvZpXnwzIjDSJpI+p9p1wdbOkDoarfg2+RNqnp3JlwIvjy+l+kO6KxrY
pNFlYS9FdBmcoh2+FkZXHXDWa3ZSjY/ppjXjDC5Fph8LPay2MmmvWKeCH+ObnbdQ8gzzCIYseUkK
E98eE3B34/T4UxW9z6uw4l1NNPmlbEEZhVMPySsfkrUd1N0BFS+FBOlS/n8cfJtqudo/TqAFuIDG
bYH6yqLY0MLsR8/iPdYQI+u00lpJfa6N86YMBuPWrc7HX7q1bvprN5vF0lFlnXyZIrEEJ4n4Z5S0
3qpxNPwS2tn8rOK8m6MH/UlVvfDRtqtwNS8PUdYH/d6Dm7GVol1Z5OEJFJyl6BvvfWC3n0KjNq9j
FiSkMZmsty3IxB0Sh3G/ssn5/wGbfaPqOcEJgE0PseZ530wDNzmsE9UXxFr63Zi0yoPvVd0D5G53
Z0Sl8hxPCL6FcLy/WX131WX8nCADNUT1n2WORcXotAMKrXgPl76XX51y6o7IWE+H2G/ax2xSUBXG
iuQTCaK/srgPfwbqwdIN7qPS9Hc3dUfcaPjtKQvJLI4rbQ8zoDu14Yxba59b2wjtzzd1eVCwex9/
KHaDljUxMfwi+0NiqP5hUupg0za68Z5HrXsoK4IQUpyAlB0SJYlvRUxOjYPuNcmtOAT8SjOszzZq
EZvvqTqSLTfynPcrxdaKR4p2cevskK4+VBgp3lrtOmgPDhGh29iwcFjnpSFWg8vY0iZ70kwa9o/L
XUHvybCNU/pba2ZBJO1cFRXKpdXzyugQaMp0a009X9kHvabeWuc09vek2CFjLDPXDokQLMGNW6ul
4fRs6QiOy1RhpBp7tUVHVYq827T93DXIFixj83GY97rlY5qyXFfr9XGPfRtUrak5Nm7ZHvwpf8d7
aBxXsCybixz4836cxcaj08zj+fce0i2E8roikZfupdiUmAznoYVp0mIfmZm6e/HmFpxR6T/y8jUc
xFHsaFcFiJ9KpfSTQ1DEP5wIZKmUpNFW0J/ssmEXL+PvXeOUWFQakwu718lZq6tveo6l6X3uBmfW
Bze0Tk3k88aTbn4M57ZCK2cjE2sZD59VBHs8g2X9cL+YX2A/UinFU8KG/JfrQ+FoEDnK4630vV/M
0ZOj5Tbl+V7fBUp2Qrv6k1z5PneU6+6awJh2m8N59R0NquhityIHJcJpJfRwyZ4WVtl/qtM0tNqV
lHWsMv4+tUilod+C5IChZBsVgMX5dipd2zJVVmGLH5+0/Mt0bRrtdT8gtbBcclrmsYOOXZGUzUlx
kRjx9K0Wu6zN0MH1Bs07VgHfcinaVuKwbwqLi2p5wacaDzep10bXOFa1yjIW8NUXrYEKZjfAnUE5
m+8Z0QCpTzJvPM7hCDlQJseWhxwJuEJiICxoNVIBcijb2DvXy0GKbWtVO9WHKC51Q1WRpCbHX65U
XTWJTMXOJXZa55KkzabzjPmBl7BJbGxpsH2n3xL44r2S5KyzpaO0aBG2jUvvcBl7r5czz9c+hknx
NrYOrJNZoLn6o0qb/TTpyhlIQ+qa2UUOkxkhWLUc5EzqIhJGG3DQ9fq3BqTGISAuY6VzrPT7SS2L
02/10kOGkib3dzXL5dsV/+liMlarvR8EEJfIHKHfdPCnnbrYI07LAVzXx6EUA8UUWsnRDtRtLcV7
n8EI1LXqKcNeb5x4ZWlWhKF0HRydMkv3QxiknyI/eRZKydz4MV+L9tceHmD0f+/hK1W7meYWeVgP
BVGvawletUF+1lVnaxp47d6rnDRGHOFevo+o9aQ7GEV1gR6TnaX+1tmZVGfTZzjaWV3XPqE1D7PF
xLFjJHbike6rnQO2VMWqmqz26VZZ5s0eQN8i5EpdsRyaOo227LHVjUxza9Ac/GMS1LRndbFxWryd
RmVS12nqd+t7XeyGjnMrF+LddG/SNORUVzJSKn9pl3LToIXx23T/2HFc7kBa5CAz2pr7UXcv8qvj
xS593LzCEWaXQEDbeGRcxlUZTOVlxI2RzE5RqQ8V3BTVCClKS+c3ercJ2hpuJX/lnVTatb2YgkxG
vElqtE+NoXmpIpVniR45R9dLCJcMdfKsu1+kTWpAnMYHh8jj+l5nW/h4RDlsOi2x6pcQrMBL8SLd
5ZAaHst21XVu15A6M1RjREPC5qAX7nDQMhUMTJalF4Jx6aUh9nEIUYGo/EIb+O66HKVF+oDlbMFj
9+g4L72lAe6ktit6A8mwLNVPhZX0zZufYfhrVVjheW7wmlnR+FXLwKzXVtaSh64wpUsDABJ5M52m
ClI9C8fgCSFNDBoVGJgJW+fVkJnTnxDt15BQhmCVdgNYI8MDs2QiKJBG3Zvik8TrjRrpDgfpbTVN
4qOyrLvgLhVbY5zGt7IBTB7ZKOtrbnK8zYTRKcEVH8HHjp9fmuVXf84QUW3LB8PSyeM6U1qSHfpP
Wc7k0ERNcTAbA7GnILjYfx8IrcF9H3msZZGr71W3+SqN9/rf+s5jFS7Ytn+c4z40TNz+hCffVua+
18vZvW4u3egcIZu93MFvV7rXyc0kM9LLLi6Ef3d1czPaV3aO0FZgNReEYTGqdwJjN7pZs63jGfx+
9uw5EDmVonXfylx/KrFfelRJpL41nTavZqdNH/oh895mv2s2xF0cPgNazWawdwbL/62+FL3FS3dW
gODITHFfa/jGhN+l0UIq6MXn58Ka+1wnVokNW8BPHe91jv4iZ0sGCiyDlOUUmfThBKJ14X2M3nvm
4/OdjsNVSlA5X7NcHR5vpdAksOWOT7eS7RyyuVCfpeQlREhsdANyw/kM/hza8NDOj3LQAcJuc99Q
gShQl1fmR0MNohLLFdfdtqrV2TD8lxZEVVYBT6jDfYYKnYDHOAj3eRphRv/3zJDjvW1ugL70MOGE
7pSZW7TH7KcW0M2TWTjxYTIdmGV9CbRkORhERS4Z1vO6z26EVSl1nRHsjXoeWZ5Skr5xZOqr2o6g
q2Pv89RhmhQr41mNpmGTEdn6gQpPpdk/apT2NmqS6WdDKZ3r1JNWk4YKtjm+nerXfrDgcM7tXxCy
3P3UtMUpw6wBEcD7aQw8+0Rat5nXcaAXp1az8e4aFf+IpQMxZwiVtlWXb2EPDJw3fH0kuFe+ZSxw
9jVW2BtpzSAXXuoh+0QwOm3X3TCv3C5qXsolqYrKzLyyHFwc+8DDFACGFLYiXa6eGs2fb4ckH34t
/lBmO0PoVwkeiArBS1nO/LkIfylKw2916dKvdHMsaGWINrdbni3WoQYONIYhGY8pC7dOqNawYqP4
WbNqmDBVU/1oevvNG1XjLelG85A4pr9Ly97/rEAjGIHS/KhmJEfzfmqvsZoZl5Fs57qqx/xxjEK1
2QcBTLQclBd6GIN/1JoEr8hG95/05cCuqboOC5EtJty/BQPLIr0ZcI2hUbrxiv6L8HV8kjnkENoR
IPBgBy0VXFpoznibI2VoGtM3oyxR2iSRjitUF++jHkS431vhNUbH4VpUIZqvjW8TiaB4bwiXYma2
QJ8MTJjuDYptVRcF4KZT5Sjn5o3zxQh8tJbD2nmwIRZ/Hrof9lLt4wF17JbgIFmCagWCOThocF1R
wBoU3FFt5Qx52NwOQUbiZ2mQOmm1NLa5iLXTBzhstUaDcKVks/PotSDEXceMfqhT+tJUlfJWAu06
NLOp79IqV77klrKWDhMO25uuSsyzjPRzoDpivYLNyEumqeR3P6wgWivlbZcYj7Ft6Y9EJIddkCk4
iPxdJ2d1HFbrJZyxm7yph0PIzqifRpcvJmPlYNWpfvWKNykYBQ+IVQbo7zgWzp9OPXXJlnV3ujVh
8G3uo6plfGCU/aqZfGcvDXIrPtgHLHwCROYXV2wHKr7SNeGnCc/3x77UghUJfQLO9TztnapxttLN
9UkR2KbHe3dp/f8eZfVR9d5hvqQYev+EOFH/BBsBqQ8Dn2QySed7fRflJIrn2WU7SDdpSFJVPRNi
Pcogqef/i+hDOywhLsd4JNtNhH1w7c+qpX4RUZ3Y26M74PylBA3y/ZpbfnIaxd70Hvg6IwjbY4Nj
1AFklvFolc3HaD7RL6CHfxpB9xfTBZebzp8oADqLNE1o4eIU+Rh63qUBpaHtx8c8TdSNnmqAgRv3
MmmoqokiVdzr+0CN3IuUpH6pkl7eHPr7W+JXzwsAf6YdvpaT7j8r2QsgYSgvy2HGkmkTV2O0kyJw
0cVGuZr2VTwjbOl250Zrp0drzhCyJOu+hlI1H6UxcsZphwtzvpVW/G7HhyzHh0da6wxFrwkclzRK
FUwLoLbm9CglyyfG4Ddnn+1Nrm8Wv+l0sdPoAZRuUgDpayne/apvRjdSHpc+TaW0a/G0Vh13hBut
Ta+ui2ynrmBkypJ3flVg9bCZGN+npSRVqq5/QiY2vUj/5v+wdV7LrTLpGr4iqsjhFBSRLVuW7eX1
n1Ar0uTchKvfD3hmPDW1Tyh1g2RZEh3e7w38ZI/ExDPrrFe40IhuUpgA+LyYh5gCkw2YYjoxOnpy
JR6LJeDE6FPnt1m1WT2aySN1KXXHGxpv2NrpLGx9xs3b1MoacqWeBXMxk7enSFICho+4t7znLLQZ
bG4O2u58nqm25oVzNEHXD67j2Qezyj/qtFYg6dtKIChPnijHnjECTm5exOCuoVH8xwXoNnscmjXd
NPC4MKfr9kixoBs1NQaOus3XmipjQXx7vZoeewH4E7M0UCzIGVPyqEakHXeRuXMrHRQ3W5nkJ2e6
zd66IvKw9o35+1hgzFVo6O0SvOkJKm/sM0Lu/8mHxvarwmLvpVaN+By7xXdPxj9EGnvHKNG8UxYp
YFtsh5klE35Fy5uVzPnRXtkMbjed07bmf8U/x02IKTYtf8ZO6rlGiXgQ2B5kEezzRnsdDO0fT9Nd
X4URtjOHCLRTcfzWoECkzhB/xngI5MjdA0pQkjnVE9uFZ4j67Hkq9ufUCX19EQiAKETsIT07CE/r
qdtR6diP48C8rObpZYK26IuqfxyA42MQ+9+ZVWIx2xj9Pq605lD3SuGPJgRTPZcBvpIQnZLvmj0s
P/pmOJJfeO4W68moW/XidXBbmZzk3kva0teS+W80/GhL3JfZ+/7BCpvPovuOy+Ax9cpvsoBMotcD
UtzqRYet5o8t4fK68i0us8BqG6aVpid+TJg/8vID36+DwSdTeoTmTU73R2WZsLPMd9QATQjlmN0J
YS++mUogA0UZA30pcwhW1j96oi8QvllTekklAi74jph0X5dMsHNB2FRTZ9fEhlm9xNTtrIyMgqka
jrBFfyhjWb4O0d8GC90jIrQ3BXSUdcJyrScApCJZDaemnMljcXaqpl/hY/KfLA2uTMALUCTHP3ka
t1dtNghDy18HKbU3wwklDMpAicSrhi5kV+FssJsYA0A8zTPx4ldzmcJKqCRxZcV17Ml80pDI7JeM
L4NCrzwm8EnDJD57Tb93dMITo6olIsccb4OWtCw+++aY2JgOSjk8Q/3Yme08wkI2Q61yFV9NkgKm
3XB3loqC5VwtuyEq21Ck47kd4OZitURpFvq6MqincURjVpklxFd4XdjWU+1PHCJUaspE/UBanCSV
IYnsq+tAcyY1RwyNfeyHBO/MRA1sGJAC64XTsqBjMIkA8rWo1EK25W4wDgpL96g9g2H7ZtPPsDjU
MPUE+vCmSfR9MzddOGQYpz9tDxt0b7n/X+cWXaWjrGx57NThXNUAXbAjedb2Ktp2+vMFYjKC0kj3
i2kZj4g9StTOZusT9T7ho7F0ofAS/WAN6pOq100IkXzhDktc4lLYH++6GZLJoM9/mKtsZDKLd+vE
6ibPysBn9otDW8dcoYyDqHbIoMrd3y/kOX1PXTZws9Mkfqn/1G3nLqLB16npnWO0qnsnlb/qjq9H
eMtzbdoY+NZ4N1OBr8rVJFt6T22eJfgHE7xqi9cyWZp9PkBEboc/hYNnCURdB9vUut4vSuI+yTY6
F4ur3CMMfqM5uWjG8FZafXXAueR7X+bK3ok6vjyMHXH/kY+qLSQlfArVWlfdu0T+E7dmj5NhYh8z
m4JKPQ6HSLZlwPvNLkUxHb2ED6So8WzRC0s+NhUflpaL12Kkrq83bF0icczS4rAAKJ9s0T0URYW1
T1a9jbUaiDUbhpxKYqLITKOimR36Knpoa1wlMm5GVZPPdaR9JLoDVNO1F5X9RjAsUu5RLlqhoisC
zD4zz7nA5KLtm79CqyqfTGpDbf/i0pP6k5kSTd7lBKbGt740tBMOvW08WDsckCunu6u5eG9MNfE9
Y2Lr6xbXxLHjQ2uM+AvHcFNbrzjrGouEzM0++tZb/CFz58DpHuo+9117tn3hlQS+F7V7qCj3XAco
i23c9dfSGkBzsSPBTA0dVi9UPCm74Q1MP/WFtD6MKkaRBeT0JFTvNOZ4nrhdWCnzH8/B/8ryvltj
QfynMZ5LKk9+IigXMzlPwWxB56t0zw2AoacTO6+c6hpuNnnRXNKxZwx2J/NAeIbuD2vSp5Fr7wi6
J7ir7YM5u94urSXZGRniVDGml+0ghZVeqI5e8qK1kQ7bBTReeXczBBYgS35hK/7Qt39Tw3q3xvlX
q/fUwBLzATL2pUaF6MzgiKbtNjt8EL51hI3unTJ/xVbcuk5M937f5u2pjrviuZjh4SnJcBPD4ptD
ke8LFnU7HWEWplgpCV/aCJe2sINBI1m50YWBIZCbndrCjR+IpYlw+zGSy+IV1jlipRaKJNPCdDRQ
aCblcqnSbDyVmCA/QA03jpoQ86NMipjFLLJW6DHNQY4EI1Jr0vZ1mjnPRR8n+7h9bAZkPaawKaYS
AIl3BkvisiHnMMH8N1hZkEGfqdTNTSjxlhDWq214xAUuonnrupNUbPIGytR96ynaB61jDbjtJ3gM
D9CAjJlIJizy1W9Lw85Ja2T1oTTURL2sn861ZVo7JK+d3zNcfkwWSp8EXcsHsuIecjLcB3iqpP4N
wvhgAiNZEanWx2QPAxm+QiVb0yI/A1zkI8YQxWdYHz/A09mwZY380LxI+gUsqQ/PwgrJWtz2I64Y
IvAxbD6QkE2YamPxFitGSOCgfsV/0gOQcKLd1kzFol9LBRXRlHwsfVYH6JJMON1xf2jMiUnWNMPE
Zk8cxaa89pi4Xjv+18vktgcIZ+yVmYB2tVcgtcwd65G1NoiS96wsrfLaZ3xkoxlIm3eJxVCGlfc0
4pGMKcwQGysKipsP1ChovzEJevZkaoENZfygqkpHcEr3w5U5JWa8QdD4V3dqOvNB4ieygylkB6Rh
Gb7UjPypsUbHn0Vm7DMgYN+w5FGvMo9M8nQ8LPVVZs18Gro0ui78L0pqP8BZfMuTSDwDpA4+nlRM
Wa2iPmGFjqNfuTzb5syEXbVzAJAAuw7nbgpT7GRVmQ4BYob+YKwhqEOZBijisyd7HKqzt5C0irUj
GSz18k81VOSMVMuxIZVvP9feO+Tg3dCOKcIX7v9ogfE7N67gX7HhhhA43C+wtR17H2VJ7Ec5QGvX
4oMjeHhIUyRDIsLjSxvzZ1vJrvo6dMc5wJVdDO1uwDtUwYeNiVsgfAAQwIs1soLBKxxfLSoKkUwP
fRrZL2PtAapbxaEbjNofK0CNyovdXUYAnN9RWd53SW3vZreVIUYd9mMqtJQf3QJvoQMu00wG1JIl
9JNTpQ+l0UDSNR5mrOn20prTC9qO5sjC3+KdPeGb1pw0HDOE0kWXnlsVc6j6l+ksA0FswjpJrGiS
JAVCnh1t3/dRdaxikQdm+tbZWvMcz5Pug6j9w+hNhXkUc1havpxl7SddrDzZdTdcJ3tS/JJy/WMn
RhHg2cw/rnphQvRGWQHzZH37DNoNuWGA+FO1OFCWFgHajqbhTI/npY8pratq2RV544GfxHTtO6qN
xCh6YRy5JKYW7iNG7kcZK7kvXfXJBNDZG/Y8+1qvhL1XvQlhOw9lr/xpJ76oydKMR7Nuyn03Z787
A/5Oi6k4yTnP1dCmD7kcJ19JZ8efSBnomfdxhWBaUe0iJMg72s8R6UFCopQeoojQNaw7hKP8MSdz
vJgR9K2pToJkmKygE/xOhlovQkVIJKAGwOg8VWd3liSDuFXzgOfYVW3ZUhlQRQwiEXUiNyDLsiIT
hX1pJ49El4nFk9bK7ojIdp9MCpK1Riynwso7qJX1a99VN0WF8IbBdnd0uu67JnI9MFrN5A7Lufk8
82kZJlRyS3x2Y1KLVkx0kEm2xw6aFXyszTuV3UftJSJEo6RSvVr+6ToDrhzLgh03BRoKctaDZZpI
Hxq873lUmn7vSLAObJqmHG/ozn6iVDpdJ0iGeBZ1h9yN3x3MavaTp5NmKvL9MsU2m2HJBySlONhx
pO6Fk78TCDTtGiCzPZar6j5PYBNWSozRil4/lBN+WF3EFFXYpuE7WMIdlFQ6QV+kfSCi5AgGl4cZ
1ru2qtsX1vgPhF322Jinz4amKceaG8mP5uccAsdYpOLWsZ+NLQrNhkvdRKAr6ZuOHava6qz02dnV
Rjwdi9rWdikEG1+42MmmT7GYLJY3nQwKGJI7y8luiScutuW2+x6LXOrWhXqQyPFOi6N6KH4xOWEM
R0ojs+IwYPy+DHaFnVdKFgN+6odoVved47Y+cuX8EHkWI0kk4j0uT981fHf2zdCNd60AFipQ3zS6
TtSX55FZamD81UTptCP88c5X5YKxuD+AP/ODUEi6mI2dk8ORiQHlYOs7LYkmLYZ2elRA85nEewI+
g841UOAGQmrv20CypDg0Fg7mDU4QsMOr/qXJkXAZFAI9av7tBIM+n8zZV1lJmwPRYIw/P7FZGC8i
zW9K1CyBVLXoUXTGd9ukDr/IOkyHTJzLmeHaVKBzVVQzaufisMtEenohe3enkUIXNI2GI1IVIZ2L
4CllXdjrJSSvKcfTMW78CIPVo6qwZ5GN1X4erAUWhFkVRCPZ1i3ysuWARpMwjAxB6rAo7NSnIoUI
4DVnIi+HcBqFDLdHX4fYNoewSKFOoalhpnaA2+G3H+cyd498uXVo5God2uBdh36prjNmvyGWSEuY
FmzaPHRJwfZqbk8xYMinY0OBERuaC+iF6wP1X4XmtWHWlO+tWwCglObYnpakYIvsoWp28xlb4mEO
R2PAy9zpyMK1taLwLQt3Fr00z1JZA/Hq4zQvZcgsUrIJmqK9NVTvdgIroJdxxesDtXTk7BZmFShJ
lbCXcqNwO7B8ZR2aZFcL2P0QKWobLkOLX9ZoHVuGw7BVM7iLCctSv2mr1zTrf3V9OXx+Vtuj7WNK
Fgvv8zlaXJxfBnGM1jTKbZ+xPXLX5hrNx/e9a+ty4k1zsKdoDO34DVFTzUC317D6Z3dBVdZz0nej
jEst6NQmO/f9QsF92WljdtMULyXNnn+M4puFDSVOEKzguy6KAgap9Q00T7LqrpnCcIGFbpBkc1T4
iRpFxyVvTmPXYKxQkoqYJuexR5eosFiDBjsZ4fYOMPOgLuwsb5TtavIqDHcJtoedltRsfyPDT3pI
lFiFIP9+rUqPrdVogtcQSBVCdNBDgcY8qB10bM1Pd8l/gru4fLIRHnJSt1x2x7TJwCIGNRHn7buq
9akK2/WwNbeDiZkHP/P1q/z/TkcE0f/X1aPjdYd5FICL5VGrx4Cw5e9sToagM3GF29uKicFImZ1k
U3gUdbggrsn/rtwUs/TZb70WfqZwGih3HCSMv8P8W5ApQQVw0pT+IcqH5JwrBXbuTwMxgYchkbcy
qh8yxoEQl2wS0uriB3ZyMUB5h0xrIGN20Z86vOGBwxV372St4kOMppwQp8tL1BQlY/dSHLQxvjlU
xaLiTu76W6u6xlGuMIFqWUU4xdhEtq1+mTWibY4IEZz70HIPe9KFL1lUr94mgyR+oIwRUsrxrFR2
xq3jzlcxY8hmOUrHqgmc0cO8oZF5GKkCX+5eYVmFGOvCR3PGC0ax/IWqs69MkLRcQ/czLzbvOB6V
dZ2FXrX85ssmnwbS6tkcS7I19bTfJZTI9LH3rqNYjCOgco1qLEjZQuystque1AJRo2QbFYi8Tv0h
j6snK6XijJEVpv3lEaH9sqMK43EVhs/GhLMtGTe6u2QfsP7bS1SmZkAkcrnrlKV5yDDOMLRKea8Z
Zg/O1LrnnFyiG9mZ1KStpf81ZeLoLD3Z8715dxxRHbkFylMEjv5elRGOCanyY4jMOsCeVsIYFflV
Udn3dJ7c13kifsR18gaSFJDAbX6XsbhhiOr8KQR4GvOCXir2Ux6xfCnjtPFbldg2s7N/gsy7YAGM
UY7aDyfAkhdKg2hchgahFWjJroq77KzjOL9zCnM54WK6HBdKBztYmsZuUfpuz/JxV9VjelSbFe/w
QKRKkNZeDPYVoj9xhUK+lOhJjLRKvkdKbaMEp5ig37NarVbxSrJXDXt56Ub1e99pH+XYN7iTI5ik
2k8dhqyW1E09fIDGcofncnYTaVYgbs1mBql9Pxf5pSnq8WKt6N0M1Xc02ubkyVZ5I/p6LzwDSBXF
3i4a8v0Up/EbTMGfgqCpR7PVlVdDtRTiM9Rx7w4FzEarSg55O7nfW/Dr1nPh1nfRfAH4jHe5iZ2S
pIJ8wpF/5+Lk/qPzRiNwMkd7YgdgnNs66Y4d2rN7Yvao3qmE/2mxD7a89HdLIDHrac24eVVer9kj
5skzpLgZTQS0oYjyV17/wVYgoUaa1P7S2t4dtnF0iBMHwXCzkLG1ZMsTEMPvWe/Pyyz6+9j17m3A
2CIp4TMTNN0ecQJnONrq3zlvNtxq3hm1tNz/an+e3q7cOrf2dtgu/3r2V9//+xLbaXuJtnEeszLl
HIN8ov5YQ40/H1Yjccdbe3u0zTcyUbloa//Xw6/zX5dvfdvhf/q219n6Zq0vd4ZaTz57uxzvt7Ks
mVTXh6rDEgY49d+9hjRZEKzncwXK7p48tn+1P5/6eRQzZUDFUg5xJppwO9TrNDuaFeZjW9vs5n+3
ca9mFSnTh2rW4xdLU7kd3MIIIBHFL1tfXdiM7qk5Hre+7aCiTVeTMXr47Crs7DlmGPt6Uk9y49nE
zf+zbztRdktLfWf1Ol5f/LMvVTpf06R6/upjxxlgZm88VWau7RO3jo9WjdV4pTTWVa1N9RoVXsLU
N/U/Wld7LyAi33VVmcIlEsXeJoDoVs0L26d49rF4q74nMC6OKQGQJwojqJZRJxKyt9N0T+5km4Ol
ROWjXcnuwUzzo8sceyHJkyXSkuVnlGPHjC3/pcSy9Yi5y1vZ5s4V+aG6V9h2MazE9uPYTykrfPUx
m/oQM5TiQnqvIFIHIjcsqmVveJpN6EmBf1y1/BAOtpN80N4dQP+x7Fv1O35r5U6MdrlXF+2ZcvPA
FnPAprHKpqDD3fBothWVHhVDJk1HKMfSe5dJqb41zghhtM9WNQVIUk4+FBFUsfGR1r+NbujYKUNo
HGLrfRnNelegnXvJE0wK6qn6CZY/X7auNtaHq5cX5621HRAKx4cO6fduu37r6wf9zbNk+7C1ZFIt
VJimx76fPXhqvdhVRTa+lCIqkcEm416Jx/Fl60sqFruQo65byyOV85I0xR9saP51wTJhVQ0qCQdl
fY3tUOh/k9ESt+1lvHpJzirRhf7XBXIg7sFU2vy89TXctw+9El29jhr+XO3wS4yftaVQCfHM5oPj
xis8wbC99cVWcitKKqhbl1VJWLd59Wsb17euZFzmQK01/bg107mrXmZQ8c9XKInA1iEqbZzXjeQK
HfQ5rVPnlHaMr1i2/Jt0+3lJt7A+16JvX/3/ex0Qfwkd0tAP2+t9XSi15D5RjWNnU4wBDk7VI5aB
5tmYVv+cJpn8rW87yEqtHvv1EKcKdE59XlbPJ6Q5/znxdbGWLc6p1tXnr67t0ZxH1eNXn5sWf1Sv
ZfXTJp7vtl36WOmUjAVhvZ+PvvpspYdE0HrhdoVChenzsjJu8pOiQ4bpdVzH09okDEUt+rcYIGgf
sWY4bE1NVAVpCAO6a8fq3kQUrSSfFStcL05GUZxSISBVr81RDDWJwfBMsGpi7yXsN8PL4bdVJgjz
2jQpqp/0DuZ+Pw7221S240korNi2s/nUZae+reddbKKVl73thFHLosTOQOdURROYpOX2qyNLtmCe
eN9aVqFl97VOsLUSN7JfDdPCJakvbltXNcSsJop6ediaMKbMgAzH7w0+Dzt9arxXK5EKlmCJsrc8
z33VWBqd1JJF3dassHrBf41FznaxwXDxjILhsp2MYHS8ftP5WctgnA3uq7p+VtcXzXqWu73nlQ/b
hcQSs6abB5KRCC70t76RmWcvOlyoPPb3XlJLRDRMedM2sW1zk6s7EXDnWsbpJXKRwLD15eTk3UE4
Mof7GSfHEreQ13i81XVbHDyFYOh8XH0vR/sOSGBR/NWGfQUr603JJOhUrn4b4ozZfS6LN0ubZtb5
jHKExuSsxQ3nsiTInfERzd+kMlFs8aJ37KCJ4Jgwf/YG87i1mnpsXx3jzOiY7G2yLB1YQaGj6x7y
rQwr6jISb90EkpU3lKSQ0egnrYydQFATWFE+J5AwXfZJbg4HYKwVG3NZzhf3eTDKwNSL+OTpO8xH
3Wd7zYPZDnp+MkzlySjbb4OuEMXjNvMTbxobjmoCr87ZuygGssiU4nEQ2zVSQx0PQVyzqh99KZ+j
qFFfSTLcGDd+a3rRvQDXyhrW6qrS8PnMGuyi9bA9Eusaw67Mx7iM888ubYqSUDHkS9rlv2rbNU4d
MRZXYeEPN7PEvRRN8cHau/vlmuIqp0L7Q8zGIfM6i83SUzcvPgvykhp230OXsDLfw1z5W7zyr0XZ
+jHZGG9m2p0TiLy/tAJjOOU5J8bkRberC8685aHSwGlLJS337pjWFL2Tbyz6mqN0ETKI3hP402f9
symrFiDATn614ocaL/bR67SVnV+6u1kFIyxTURGc7QLaqjBj7UW/LelYvo5DuqoLcxFuzbzBbxTS
xAPKe/s5GmbqUMPYoNUwpuekNVd9WdodYAWnp67BI8RSyhNxT4Q45HZ7AvRr9+YqK2dnbryw9OfP
L9QgKVDsIEHtU4VCP0Wt3E/1PgG8sX1Tv5E6+BIvjEAGQ+0hjvSKtO8S1pei1W+60+NZW5Q3i93a
m1xc7dZ3+mE7h/WpdxnI0PYn+/fA4PxmCse7FzX2/ERkvEnLmEnRJoR5PTdhBAfWTKrp2lLxW3xp
JMj92pIUi19Kkni3Fn7A9UvnZQcR1dZbXzWE7ZbFcTs3eJZ6c6L29NmqzebWj8vZVDMVWwv9lDX5
ci3WQ6+OlyXtdeAaWvXQyYN0FRsvI92+TrrmsOedCx9EB8+ArdNYz6QWc8w8F5dCb+2rOmqcjeZ+
2ZtJIjGsXdvbqe1AAZOYJ3ndGp8vVTSdRVG1AkYtRnEaZQEs2QkC01yrFQiGcA7bmtX6BygC2Dx7
pT1TtYBORHPqda5eXHU5D2J+/WxuZ7S2lmFiZdcilx9mlVbnAsTrKmXzrwMOmM6eXLkm+J8To+pN
jzpv5eva3nA0w+8mrfEhkGMtsr5K0gMGTXqKYYAZxU9G5k4HIRFTarkaP3EnIRKw5TI/rBlGW992
nUs00NPWdBvzGcUdKMP6/K/+pemwL2ptBV/GuGUpF2k7MUcCxSmHMu1LCMZILMe8poi89iUmoydG
QDF0Drt/LazyrY4acd1anjdHK7WSRPL15NinylEZ7ZSNdDm8qnapP9rkfsAY6SG9cEUDLZXN8X1r
iJYaE371y8PW1HqoHIjx8uPWrOcyPUejB3N4fSY2nsXTMiaff3jrsq05SNo8ftlaVjECsY54omzN
hOz3vW2uQPT6dGFbdYgWw/a3Zq471nOLBHdrbe+vj/VTbhft8/bei5XnNVmpQp7m+r5XYtGsa/V+
a9aEy/PTLEm72d6bXWCDlGIEtba2V0si+ZzXQLwUlimtWVqpBkrTtaFNsQAgeW4Yq82qO6k2laGY
8M83Z6pmP41j5wcE4kvLIzLpuJ86a/kLbvE+g4R+rwfkIhTlxZ2cb6Z6loY+GZ31FQZHfqorOwp7
YxGXKFKSE3XI8lRh4vmkF+l7jj3b7352XsyZvHbHrX+XRWUTuZxNoVYTauymsG/AfpLfZwrxHQg+
GwMtdtNrPpUpTJw4vlAiPabT8movpeFjxwl9o87tx34ZqsUvGo2fN3eqzIun7aDYdv4EGopFdvTD
weExkBkKdHdsqKfFjYRwBfUcDZ2Kx+aAisXrpwtk+eXcds1PYjOVs6UV86s1NPzspmeNPPh3ctd+
lYsbUKDHubuODsIWf5qhyJ6SNMG3NneUAzJ99b22Uo1Fa3/QXN1+E/aRklj+zViW8WAoSbp3lfwS
K94vlutqaLbJHzOpfg6TMCnvNM5JgzFKlc0lOAujsalNcxyYED94wsj+GSkS5bPlQkVqKFY63NhZ
M3k7XVBeaiACvFTVEUQ+peRH6HlfpoS/4E5MlUD71iyxd7I8Kp8Q3/N9I7DHNB3ISiNc+K6T0YP1
j4vq+zqW2ouhdiFC9ManChUf1ApEzMLuEuBlAu9VWZu3jvE0Tf/oJJ4Yt6q33dNcDNgfThCU2wCc
UTlpCnU1NE3NAe28jj1IZIS/oHqo1xwEbIe/kr0r7XLNkV3OTI9YbNrx96Zw2/uiM2nTpT85FO4h
dzsCxJSDYk7iYfLSX3NJ6OI04p1L1OLfBRlM3eseaYBxF1hS9DeKt9rRaiwRxlYJKp/U7i4uVeMd
5ufP0UrrvyYumNSC/iTD0CD+FoD1VY05xNgPvopJ3ZnkvvFFrbTkuYGlsrW2Q2P12gHhPODYesV2
iGodpsvkXSLEKi/YqGjQ/tIT3Ih9ShbDk9RM9T5TWt17OrXurWlhpHgtUrzg15MSduF9NBBjT7Z8
2LoM1AdHJ7GbXedm2t2TRg/LEwLR2tq6NMPC8K3Ps3B7wjr7nA1mZtYuyanSotXtsx7ucwSl1Uzq
29Yikyre525EhM56cmJnQ726D7eWp2vDPVFyGAIOlvRbn05GyFl6pY2KhidsBxYlB24N4kXXJ8Su
Mu+zJlNhI3AFq+r0edCpPqwnlfUwjQB/CqKB83YFUPcYRhUuUF8vGbt5iPlq9vmei2SsgsSb73MK
3DFbmn7vIqLRylaEeSGY6ao+/Wv3Nr7SrJ1eHGG/5OPvmkzcVzDNYDasiWiS0nitp/qXyDCa2M4B
0aoB5pTeCcao+Wpr5Bkq0hv327WlocdhQ0xNsJ0dVSo9xK9bx8h8Zr6vIcO0cxF6ghUEUrTkZTtg
jlLtmyyq9tl/+vQ5Kfy48TDvtvXkZY4nWF6Rh/e3ecxFYtzdajDu2aIw6MNpOW/NVPGGs7ZAD9ku
0UbbuDOBzU6RfF5fdpSRJ1xaT/b69CZuD9DdIwzR0bY1yuC8bIcs7RjtunE6O3HqvPR4o1+nVEFm
rkNAq8wYdTSJNMftYhBBccNLjj1N1JcBrN9uzwc07SE2/+v12uFvVSjRHmU/xChiU17Q0ulE3HXD
Z3Pr681212rMZ1uLENPquDQQ7D6besSzluIYQdx42romY6GcN6QqsR5NfN/65iUKtZIbY2u1vSJP
vdVWXMEf3Q7Snp9qyCGPn12oIEm0Gj3fcMrk2XG5zXu8s+xZN31qu1SKjTF+2Q6eKo5qZSzXrTVF
bndNWvdY6XmSBUu3osBt4/jb2Sphls8tHeisy9LDV5/hZX88VWXSk3V30xJUZX8cskWnTn3ZDvyO
cPCQVKu/+iJzfGsTdXrA0Ud9kXGUPrSa/fF1QcY+BeeNrjt+9bnElfXT54t2csSwAhuhwJrs+UFP
0ud+8oorc2BxpYQeSkQQ4dYiKNNW/e2hl4sXrTf783/1bU+zuupn20fxTqubApJP6dy2g9uCEjoI
AlCo01erCiRdajHtuMvQqN7bNKrvUVYDr3lpctz6iqQEq0yhmIuyqoO5iVSf33503i42DTJaK1yK
DRP6T60Sh5UzzO7jIWnv7VK/9ACFj/i9tvcqw+TWFEoUqMhByXoYL85gSj4ATgroUzsKqTClNLu9
q3ObPnWpe95Obl3kjGmA95131uaxvs7mdLFbIfk+R+OtM8c69KZ2gBU0x8VjG9f7st4r6ljvus5p
d5oVLxCPou5gKobzKDMkGqmMsjV+bE+O27fOiCr08PIhquWjJWMc2wU1KXQJP6MhPVgCw4PMYqdT
sQLwaq05TYn9e3FLGGztWZUxyglFwOlWpb7rWYMEHauP0iNfSC/8BZZwMCUKQtKI2Xyr9sGPQV1v
wkFXlTGEMfGmtU5yjJkQALhVKOmQlKXUL+qC11yvKQbFBdRJrnLMJ/2dfReDDeyFXW2o12LIz4RR
Kw/NUCOPlaN7LiQCOMN4S7sxZfvnsk+G7VlI4d6XwtLCmYo2eEcPmGhUflHOPZopX51I0sWdmPLt
TBqAV8vM7xfmSDbDj6q8aaLznlcTvvn/GDuPJUtxRA0/ERF4sz3ep8/Kyg1RFu89Tz8forrJydt9
YzYKOeAcEELmN5AYzKHQ4T162kWvQnknYYyyyoLXcRyf2RHaBLWS7zKzts9tghsMCwFEl2DoUIA3
teKMaNkXEBY9LnR1u8stHx9XVXVvbfqT0/gn5Fa0FbrP3drSNXZuM0m5JIxVE6OXH7SYM3dFMp4N
BGc9H5BIImG5GKlw8oboUCldeSobt9xiH9ltKsvyLrFdjhu5Vr94Pf4BIKaarTdC0ZDH/MEA/vFQ
qPqLFAbFIUGt8YJMIrgSvinbuLLqS55lrJKoHfyt0V17xdBeABIcmhJBxrqM1mmZ752kd46pNhSb
mHEDUyvdX2m4aa3LtjkYxYQI9Bplq3dmtAMg/B2ppm+TmehBZ5d8zd1q18DhmjXqbKzg0W7MSgKu
F9X1WSFEJwG4FloSzNgbja+9ZsK2kb8XkTrAq9PLcwfQ4ChNCx5a9SBG1Mo0rGaIQjNq2AeJfYRZ
0gjJiKCr5Rc1+daa0i2O4fkijrKOwwfQy79HWytO7L/JfAmjEs01+TRkhfKow/DQafZs95plF4G/
sYq1lvrBpUkL7+T1jDAShfd38PHliZscub1uar15wpKV1aJJYQUvGPUywIxYQzWLstz75vDd1mX7
0ttRvWYpsPZZCp3BDnirsbdkWkev9XGE8CDTKCmmZVk5rZR8gQiQrrsw+FklOS7ZgX7gW95GIFaQ
typ33NDfZYxFTM8yPLsPmHLUhXHPwoi6CkGXbdywenLsCo6ZXeH+JmvZ0S/pB0NJX49dW63zhjWB
Mr1H01S+tEGgXOopsHQMKy1ImHG68lXP3eoNSD1fUZmhSFZD32tUWy+K7DWgrF2QeT8ldh5QYghQ
FGIp40drdPlrjaw5H+1Dk2JjZ9lwmlSPPRC5h57qMDy+ehVAnvGBGUm9Zt+zyPUbtubJCjeAlziU
fS5vGROEejNALr7rHRbYS7UZ2BX2HhFW4fNZFyCUXLkBh6+Hlx7k5QrbLEYVTAqbSIbDo9csXo+x
tzOdSX22aH96tpsgUKYBb7TVGBCDngI8dPf+iFWjCmF+1ShQmepfHaTBANjvtnKA85WmxaqztdLT
Wl4jNJ1t5awBodxIGLAosoR8JHoxnueysZDbT0MxPPa+WV1YakzWYzMgipbUd7CXH1lprlYGevJH
Z1BBgaqucbRM+yS5rXOSItc+GRNOpwibb5XtXPKAblavJLqxuCgOIwpLWKi+dwBR90XTvON9oMEJ
Nr2tlEfDtcOr6GKxeJxNBGIvVp9iyz6DfxgYZfcud7B775m1s7rhAV8Kw62qNe6qyiBRJGHBQkXt
6ey65cahsItsZURmvQe6ngGKcwxAN3wMdpCZT1bKppSaobmFdOxTbjQ2qzyZsonCcJ8Ptb5vy8J5
i51nuEyNXLs/RrPcwHnnW+pMEBnpR6C169RIvJPae/gjFnK1YabuHFqAZ3sDHCi4E7akJJfJWwPh
3jIyFj1kfcOY8er0Rncfd2gUWaQQk4m2te49p4lknpeg6DJrTpqM/I9mCUUMm6+b4TJ2dDoDHKOd
APQsHGfneq6z9h3U1xS6vjVT5pUqe7yKrq6dxzJk25TRx884VbepFw0neUS+CaGoByX0fhmTQxRU
nQu6xaIxMjvjQzwFk3iOnvbKRdbL+qFr6+FWh1PPTcrJvfqhDBjqFmW8zz1L9texxWMEE3aUauYf
TRsz8jCC1yhW0TnUs3tD681dnwbMv6fAta+j08BDq5VwWzUPsVVFJ5/pwSl2rWCjZRAAYGMHZ8PU
H1RPg73h9LQo7B47EFes74XbTiofRgwqWdhjctZMAmdKchAYMHPakYYqDCxRNyavKxCYfwdSw35R
i7Zp5mCXoflIark5SI0+cWqWWfBrsJA9nzYCpFHdqi62rhhuwZHADNSBY+21oLEGrxuYcbocy9LI
BUHpIw01O1f6cC/7Yw+1wzU3Pao062FKIlMwrFudh6XHNkAzy4/hlTRIT44K6CJHz84gMg7dACMF
uNKt0ZsHqcb/KdXDaKNiojmuBWbOnwj8BvizrdUNKZyC0b71saIwFGySO4etuVNYFa8jcKMXvDZA
G2bf/C6IX+QUlxin/mlnLo1brBJY01JBOarMdGIalOXYylUEA58wAFaOtHFFbTTAsVfLRSgB9nRB
Cgxlqp/EaXCtfA5KLz0mYU6X3TfWBsNu4CFsKQCCy8Z1hmJaYGUm74W51unyrp0CpbcEKID/WreL
Kq6H5Ih7DVlgPUSj/+ojBYf46G7AWm5jWT0E9wlvBEB7Eyk8XfR/Y2kdt+Vv5jX1ue6SfdmXfCZB
BUYWltZyBEmohsdZlkfL/5qlufYFCXkUOftHNfKMQ9xJjyOLABO9Vd4X+mQ8EL7LjXYInd5nt37j
hKNz9APjFrKVto5VZJVqOUX4TwMxbp5tXR0uShw+9zKzVL/wkFH0oQxPJk2Fi65NVHE9oECvswKE
l5TNzmTDGyxXbs7CEfHwu+ks5QnYro00tjQwEdDpp5UJV5/GbbXJYtO5hwVg3cnD8wiC714DjGCm
XrUrwuhLzsAA+coAaGXOZqpIjrGaMObLEwCakrSPGttn/KTFwF+MTeo12rrIs/YAOyJ7bvSyOvSw
RdYiqUZWBd64NPALlaorw2X+T92YGzX3fg6mNOyzMB7PCH/ctyNgb902ozsPKZc7r1JKdoaRwrRa
K94apVnsc2jgmgc7Q4qQmEv4eRNTw+6QCrZ8Nhkzb2WNfbJlFn2nsc5BL75JkrvGByz2LTWfMS2r
j8mEmcknXJ0PwuKoW3fBhBsttUE+AozwJySpCAY1eJUkzd2Gf2eJfFE9mV678pR73Fenhk63SrKY
UAA9KxXktFIW3sbdDThCHgz/OaxACrhPfeXFOw86r1lrcIu6/gmhctQN8bybdTUERkjghhKdCYMd
Wih5T4IboqBxY0iS/ffBrrwTuCxj3DJY5ZeIqHijjQIu2UFEo5EVJFhY/L2uzED72rWKglAu7YcJ
UshYNjllLXBrr8LrwV1FkjKtI5DrgcXasqvy1ZLSTSR7OOT+1NsOFPN046rpjCK24BNNJZLHrYAq
isx+TIbkIGoGVs2dQRbR+3N8PZ1E1FJ8eViZVhJvxK+M0JpmAxbhs8nVb+9V8l4ojFjOGpJ7dwTD
+aOZnl+vB9YhRY1a7AGLIBL3X0RDpshsaWF8J5JJUuz9XFLxn5l+Uwru08M74yAuKX4Gzst+UHSI
k7TF1snzn+K4uPfgmE+PcX7CIlPgpVKXXRdjIo0ueX2uNnukVvBkAvQxY39Fa4B2yw51P8T9VlbL
bwIPLIIOGHVTwq9jPRXJkaToTMyICiumj7errdj0nnFevuy9tzAXt07l80RNJER3dVQ9iWdvRvZd
x7rPbiw1unWjC9DbY+jO9lZ2ii2mf7WPZtvy0MAOq0CoK28jHpd4GiKW4/EZrURUtALDV132lZuV
k7XpCV9HB/SZiE4BRATahrQv8Hqnb+miESACMGeshjEC/RAVR1s4UoBEtrX0NEfHuAUNZQYHcb2+
qlijrjZhHX0Ze/Uk7tx8l6CWrjIjHjbiXou7EtUZ8/9aQXxlwgCIZyKOEDGRNzcHkRaBFuMYUjU+
EE1EH7vmUTz4uWmKW7O0BlFSsvK5KsCwb8StED9SbUvuT+1l6poVdEa5RvG9nmxDkLuc76+eWu0I
8ErbJYwGaHVPSpHWMG39XTpCdK7V4VGdug7x2U5C09qP3ggSGDu+lQydEyXcCj0hI0qz/3PhD79B
RLG9guyu+upcc356qMngUNpq6kZ0AeL73iA3fjABZPWPMVze+ebOcIoPb80HUMXnO6ixjZcFsCbH
aqf5qTJuQ9t/l5pE3i53mE7wpFo2lO6lc5Hb+wQTy534La1b3MXmKO/QaGzHdZX4l7pTJWAeUz80
vdbiSBH71zynyUeEA/xoI1pCG8Y7hjBMXaaGoPZIO+lwrJfmM1Uwi5EKurrukGA7iBbcN0Z3GFKD
aUmxTa0O4yN7Alf+63XNLD66PlhhJ9WAK0yAlKXtjeHVVicAo5aZ5SRvQ/c2dcuiJYnkkpex+jP1
SIY6WlvXKjowK/G95Un0kaK+CJa39UMTnaOifCyc7uBU+lq0hPkQbAX20mtdsUEg+kIm7NUehe7j
8oYvbVnkiaQ3tUK5bXcVIL29bwU7UaaLxi5qLMd/boIiLZ6aiM3HiPQc/VQukp/y5mabF6b5p+vB
Vo4N/lg/enDlVjHwmCwG5NaaIJynD4fqQDT1VCaqg7rDh4J9esYF4ol3pooxqHWXjvWDxdiA+eFF
ZcVilDM8tqOHFFBKVzZnY8Kqjn3+kHZ2s9P1kaFEpcob2ctYu2kRmFmxwbsTvIMhnewi9bErN16Q
31mYFy8PXlxVJOfXaUmLzKWZfDok6+L60GI/KBqjCMqpuxYxNYK+pIdwnsTdFyfJwDMOYFZodq0L
rX4t3hJY7eSK6IfcztbeUgMRJTFvGXAN3kKq+2oKLoXPDWtCKT6yDg41JJzwDX2kvgQtcHdkTLbi
HotAPPZwGp4glMsceYi/p4N6ckIt2cljf470HIEypzmITkah167h7Oao5278zJu/AFr9E1J+chQn
FE9exOjp64kNYwbdz7Fz7jGLs2fMshuZTy6eZ7tUtIilM5AV2Tpy3PL71LpXNu0A8X65i3li0ZNG
02cmsRNj4xrQhQSpBF7AG7hkjZG4g/yoqMLeGpQTDV2UXjG2s46ZGGyB1y32g20dB4A57OfuoUei
URyY6wTHsHl0Nc+iAsXL2HNTlbkThkt9K7VI24nzi9/lmkF/rNW7UUvrnaxrD+KpLo9WxNKm+RFq
Q7DqswylfyjkfyZoS8chiW+/SM8DO6anOY40TB/A+G+VxExh59dpd0WQXT8ATStOgrXTBU1xoi38
zv0kmZ+veBJLH7M8GD7Qv2LomfrglBsDgjSyGJaGw0nGS2DTg29QCNzm3DLxZESz9mTWHg3gwW6G
b8jfnbmosPToy5OcG/TU3y83YSkVMVHl/z8VY7Ue9tJ16erFjxHJeSy+pEVszhwDbD8Y0CLMIAa6
UmMeZDwWRRVx2XnIJaI4bPKqzVH2tf/A6ucPpfidH0YZ87F5aq+BBVzYEMQegw+9GL+yOcLStXhN
xgw5mLU36O9orbCe7LfRIat8X96K6nPUnb6gAWCQxovncZxoqWJEtwRL3jAmbDkoKEUqwMSmQZj4
O0swoyRF+sNYdv71+djDxLn2GbpuLfEKePrOZJdqXKPXm7EJ9d0WP0QvT6qtykcxLBODOhETwXzq
aVgokmwEoXntQQBZKosqS1LElmB5jEveco1PxwbpS4NQB30YfaboOBuAAOlBpMWbxx2PmMZP5fOP
H3MlWwVSJ38YRopHOLe88ZsH0f4ommuAki6g6ekZ+E2D5IZoKf8cFUfPXRWgnOpg5/HmMxXEgymy
TOE+cUIEwUOULgXLHFAUiGCpJ5Kd+6NTyvQ4//qpJc9kj+Wdmcczc2MWuY6aNuyf/P3eidhcS0Q/
p8VB81k/1Pp8gc9HSQobG7X5rIxIzYp+ZRk9iGP/KW+pIkrncbaILoF4HktSxMRx/3rWD9MZUVtU
/HSpf8r7dNZPV/KmDh+jubLxYfRNrzgezuxVFOM8VxUvvAhYSoGcCY2Iyfu0zLYES96Y4AkK/Y46
Ra0RnSuJ7lacfKn6oUREXd0DIcQW/Nyixcsi3pPlZVleqn/NWw4T752o9095/+up3DGdyP1ZCNqv
39g4tDGsncbC4sO1BPNMdkl/WKv4p+qf8ub5xHTa+QriPJ/qzFfoIueiSN1vuXH8tegaxBxUxJZv
tOhDlqSILQOypfKnvE9JUc9tEQxofyglkghRZkLk4+Vk753hrWjCc1TkivTIUjbT6qRIdqqTPS3d
O2AqaONLWhonGrlIi56fsZDHipKRGPa8dOR6Rj2uRffA6j+SrBXKwH/oanOnYcqsIYjeJctHSJiI
v23+qbtdmoIlJv1LnaUZLHmfmotIitLeq2KWLGyYXp086pvGUuNxLea/EQADloui/tmru2A3v/Hi
pizB3K0uaXG7/jUpCpZXVyQ9FlL+dN8i/ekMIm9MIrATSsRrtHT288B6LhfPZzmywquEyVtyNFgY
0aYVkg8zx6WaOFYEYmCwJEXsUz3RiS55H/64KPl0SOcU0nbUrqAC70uoFLgGiBqslGsKSI7pw5Xj
iFc/ia7LTaIkOYg7k0dtmhxG2VpViWUcxMu+PNH53f+wmPlhqLBUFTHxeIOsZUVvrjQvcqUWoida
GCCToqKV3Y1OznYMai7KcBOv6LxOKVpAP6ph9SZe5D+rWqXsbbHOZuukYnMwTZNjhEQwLHFIayIo
K3YrV0vaNTwJ/TPfWOWT7rA1GhiQ0SEvKx+Gqnh7XXXPgrNtsAEQyGjXiLsqnkuZQGVSi+w5D+GZ
CD65Oj3gsUZ0p57XMz/dfnFTPzyieeo633UxZxHR+TUP2JwcHX3YirssLrsE4gcsSXFjP+XNszpR
8pnMudQUxctfUn1fXZtY662wMcQqzkvd1yYL+72GEOBWhTFLEuoZAqTZEZ9JSg2VvTPNQqZnKnUc
YJ5qFOHdVHpPgZLslekcclQm19wr65WoNTZJf5DGXN/IbQJIr+uyVRXwqovASWx9bToAPBUwRZc4
sndy4BvpFskgDJeZ2W9ZlQQ1PFjHSvWqOzhZ7DUjGgvxPLFwLwrlS+z2zxOi/dFDBvYR/k25QTWu
R5WDpMhLEDxKIrYnyh4ViNAs4sfQsVAW1JvrEKKFYAFb2Kns7e8dwx3v46L6Ad/x0OpK/tqnOq5a
sfue5gzJS3zgT64ngxRPqufWGY1vDqv17Oy6HhsOSo06TtetvKosv5QjmF6m5PmLKsfmGkUd4FUB
sl1yNtkC6Cwlj6lRoN8ky5sCiWCUoXJw3BgxFrd+KmEpCTOBDkcBP1L2VWbmt3GIipuIiSDJMgvd
szRFWJhFeCMLvU1eID/kDt1Xnc2zfS1PUn6JXGjYkaDEsZkWgFe2y8wtzEJUr2UIn5qLkaiMguGm
TjIwQU7dMR+uMvsEUoPtNYfF9hrVr6EdgvtuCiC6BPeuHL0jqykdRVaeYNKN7iKqXBnCZ5rBbo3l
3VeoYd/L7ITex5KirIe+95hBUBCaDtCq2ORepliK4iG7GrquuSlR49yNU1AmwPZM2hbsamosBb6a
xGslt3BF69id0QfM5vpeRRfG/TVEwXibU6A5UP61aHPL8UVgOHeozATrwq9X6J5qW0sx9M0wVCka
b4DpM03RT6YF1BlYq7JRTTWqV1jBI4OBA3ju+PmlgGp3qaZgSdI+91HGGmqHtJEJNy1XT+mox9pa
0TXlJIJs8P7KzNpCWg8OLHfHj1lsRtTguXUBjNpm336NuvRNYysdXDh0f94tHT4zyETQClmBSkw7
/mK784ufRurXoYpAKyCI8+z1CbBrdLDuRoW9ZGOIjHNhp+1JbcP6EMdhduMRKFD+a/mx6iUaVxLr
V1lrn0tUg652EN11ZlFBfZXKx7Bl48hC7HErkqKArdAX5NfTbdmvWow7VsNUPVRiTPlCsFzTcexg
k2VJ0G7pMzYfDjbSdyse9bM4VVnpys1y/APkMJw6E2TRdnxwis3yC2ov+u37YzSft9TG+q5q6m0q
I2uzdrFYbr3kCaPCkUX7rGKubOpniBbVI9zz9sbS8VGkMNqtHzGtgwyV9Ig1TTVEnqXlnw+K7GfZ
Ro8L10CA2tB+WLGYohIMugv6ae2l7FhWzmPUTkSBhZLFERnMCDQbt0LVpXqP2KayFklxe5JYnj5V
Fpiw6f6YfQ/QpZgGeuHe7H/PfyeOUndvZiWcs+n+oToNIi8ZHPzpaTN9p6OcIqIiKLwRhvuSFq2t
r5GQ/JApikVJA7lj090BnAGB53UrcF1YKuQFnZJavpWl5x9as/PQePeL9zzfifKw88tdrKLaVIyS
xYK1ZOMWznrgsfIC79JMQRehe2Jr7v5DQdvG2Mm8eq4ZbqEwhOe8T/AwnAIRE3k6s2wsG0wU1UIl
qPAb/JeK4pC59nJ002MO+L8cEtsd+ApZ2X8+Td1kiNw+9LdcZjVw/enXidriIkOWq9UlriceBduO
ulHDgEWR8hpMQYrAxFUkB9dFsTBwO8jrcsji+lScyyiXr5ZKIoaD3pkPX8M+MgeHNqsqfl44eGIM
knSyXg2g+ChLidJPh4qkuHCN6ujBQgh8PlRc7cMRiapvmxyAxueC6VcNeQjZ8WHMzLcYe1KQS6Md
n+uhiM92HwA4UVDebBL2GWV2K7ZR5itPcu53F1stv6e+Ij91ZiY/qX55a+hgb+xNw3RBdJCvX6uh
/2WVtXo2gZa82gmnYjMnv8aoGbwGhfQFPrJ3Jwr13Lu6WWjeizKQwtsYQt1jOtXsy9eoU/RnxQ2y
FyU6iip8c5InuaqgX978Mh4urafE134KEPdTu5UelUTNalzRZ4PGm5KiDkRTNnJc+5ccdbiX2qxd
wlyKXxOnREdb0eq1SGpt1R00XFM3uW6giL8yjaZ9xMYK6SKjV7cBhMrXqsUWQYavt5/4la9AwfKN
mbj6occy8z43+2cgNM1XI/822pX9xZDs+pTkAdJJptp8rUaAFLJlpPeI6KCl67e/PcusvwLZUjdj
iIu4WbnPCuAzNGzrDrwnsdCvtyPWsPCF/8qCFvmn8FOealigYpPxkndOucWvLUdhzsqeE8kwT1Xc
DGhut9mzCmP6Eev3lSiUgLE9g8D4ApNXvoos063YX7C7fC+SPWoSR8UZorVIlqGt34/s0omUOGPT
yVcZrTcVRvTZG0ZwCZnha+cSrRho0aWLCpuZXll0D5sNWDxkPZGW3RZuZ51ESVu7zlZXOoN2h9vJ
6NLzIBgTvLZy0a7h+AQnkbQC2QSmELRnkTQxIsIHUnUvIjlKwzebb/5NpIY2uae/Tu+1EHyP23sH
P+ikhzip5WvgQiP2XeyqurS4B+izRXaifcid+iUKa/kMWKF7UNWaVyVEVb6I7IuoIPLRRdzlUpnc
RJYIdFSOAhMCQ9moGK5muMcmpvcgqofQ0e5T/aGqsp3d2AWGheUWGfP8bA5Wdg4ayHKTWHB+lmSC
qilsZGblYRM6LaLjZlDd+YqFFfhgPKMQFn+VjcLZopuZH0QSjg6QejV7zfUeSUqtBUswVVPawV2h
6QeqJu1xV5ZrgOJF/BUUdbKHjm/tVPY+vpqGdk5tyXjS/cS65pEBwGKqVg/yrwG05JFPm3JlWKfg
RkTMnoJRid01K3gV+N2/8pYqImZI9a+iVZX9Px2v1gBgGjO8K/uxuvVSAVw6s5G+A9Wl8yX6lcru
i9535mtl9egDpWp2SXzNRNm4iEHEdeOXtrAfRNVeiy9loDlvZZXKG7sMjWucOxiwlCVqKejCvkBH
+iEhfrUNs7UNbOgi57xUdh9+axQAYoZmV3eO3ngnybSifRD78hOqKuVKnN4a3+TcqX407BsBI9JD
dBgH7cCabY7qbm48OCaa47zuFsKWSrqKkjJDGReNqktOn3oxc3/Tump4KhEn/1Mw1xHF+ZILjwTw
MzL+G3n05HAjyn1wjxdxttCyyTQL6ISFpR/npChWHSXqd7zawVzTU9QHQ4+MvWx2cLeXUxiWfjaB
l58s35C2sZKp2FJ11sEA73vE66a6KJpu7cwoGe4HfFw2bS1XL7yNMtAf23pn7PyANo/0u3Ke7S5i
SNpnxu7hyawz/QecRMQidfp5Wh8vbRJZkFS8cVsWRXkL1bo86FrRnQK7NnD3dXNsCRoLfSzAqnR8
MDPVHFkst3W/hl7/EgW69EsCaTlfKEkVpOIy4+cQd998SbLeFLNKUDtWxiffRBucIYp3B4Xa3ieT
qLgsufG5jUNjz3JAfGdDBQLjXBmsn9GRme7of6UDfod8KP1UPXyQQScxwmYQHnm2/itBGVlt2mcP
a46qfmwbMMvoFFfPTs2csGkL5Q7cRgM8B4cleFfWhsU11z2oqoYHVW9NkgZyjFuc0iRnEbOski1A
JBCuTYSsC/41j4rVOc9p7LwpQyhd9dZxuAfI95Z+XJ5EstFQnkutsDmqYYswlcK47NjkQN2yynZe
PAjpq6Lz5Wtb5O5LUI5fVcNTbyI1TghwSzXuRFVHsc6BYrj3IuW33r6O8/hRz1T3xR3ZS8yM6inX
LOvF3fduYn0N+VTu616u91bdee+Zui+70nzPQWRhmVOUh87rsjds7tatEdiPzCMvmDxkt9KVEM/3
IG80ra+s5rypIMjYccZZd2Ky9HvEjgZeIoTXtED7JewODcTUfMtrXpYKlVZqm8JsjF2HpeCtmQIa
xrCp8EbeiKQoYMM2u1UjbltYVp8BO3FlrylAN2A4umLtLrtpU2AixXu2Je2aWsX4yCrAW5MHw/sQ
TECPGj4HOlBI7sXqWzh2w3tfBsa6n/KDKf+/69tILi31XdvlPMDT1pVnI/j21/mX/H87/3/XF9dV
iw7mtqNv9dQI1x0T9oe8G8oH1dLVvTnlIZdRPoiClMnvnCeqIBRZPeRT3qdj+XIiZyU5+1DlmygC
Y2JbOkUl72gZyZ88GftoJ9V3SzVR2IeOsypL+AZeficltQFhEs5Xr5Sdt7V41zctOjabpFeyOxH0
Os8ra1/VlVIVW9WP5ItXQMSjkxIJFNrlSz0FImlqEqT7OZ0Um5bpGlqPf5WK/CUpjhB5aNud0wBA
25I1n2lJx3R6Y2/f5dyuby32HyiSOV8j+Ew0qjw9Oi5cUrW3Hgezdb5pCNCxWuh0d4ZtYzgaobeS
xXLA7itsYojHxyqXdprqjF9QZOj2DWcVgqev0LKO4hp+ApyvLWrjihO2c3MbhY2u6dyYV9yp3LUX
cCMGrgOatlOruj+ppY9m92S4Ixx1ZnMdw88g5zL5EgUiaNHq3tqArGCit9ZRj/UccZ3afUisSHpA
ILrZqAcHG7FoHNF00dCOQYTc0lcMQeDFhH25l4qk3TP5QxZf+13o9TsSI92XIMQJPmrq9i6oWuUg
h3VydPtYv/meiieGlI+vsR//BnSY/OZgHzv4k6TrqGNh/fuAn8xe6xvvVmRV9ZBNgSYzPPQz5BKn
Cpo6UZEqIBtGnd+UGF48ksnytnOy5ibqi2oYPG0xjRwwQEOcJpo82YHM4yXbRg8eYh34qlXxPaJD
GEQYGKNpjdzv8EErb4bXRPsCas01SiBVaL0+XiwbZDHsePNsJV1wzJAyPjt6YBxZ9shOzjB2p6To
+6MkB/k50TKMfdw2uESVi8RTZ9mXKB/wei1ZJAmayN2FdS3jwCCXO9vJeoiuiC4jANXesz+Rb+PQ
ah5c1J7QDQY7SI8DGqho26exweoHc+f+OTCQR270Vdv4LEp5mfxSsQe99ntZe+1tGy1vdE+/4D3T
ropg6K8uPlRIUKfxphj8ACUs9OP4NkH4cOPxe1TZWxc/sjd2ryt0bYKJaz8GT2BJfwemPH6XIu07
C7/Qyw2PhXLPVndJzcfZ7fR9O53BDvHvAAeWY/HQM6EyB0Q6gZh8z8Alqo3+zQFrwBQw6c5oo/b3
JUbqkxr/iOhaeXWMoUEKmTeAmVF+SCoFIRnE+/pbiFoLg/L+kOpS8OxKjnWzFNi0wgje11sod4bb
Hdq4G950k7mTonjPdsabogxphmyA3L8FAAC3Xt61B3GUGkbHUuuUU2op3Ya1xOwEIyhkqjohgw0H
Qw63Xs1Z+oAgoqgiYh8yzalEZH4uWar3idAn5ALLeUReUdjw0NjAWyc4Bt6MvMbKsZaa1wYDy1Pv
ygnyFdySBL1t1i07mB5TEkU7ZzvUGT6XU1LVB0hLupEdRdKNS2UFOzFcYfIASc60mBRMgZr6+D3l
+pCfeycqcLAgJoKljoiJPJzGqV2pQJS6FDTW/3DciGBUDkH9v84tkh8ubeEjcGQktPqQtxwirt8H
+XhK4rdq8P1n+lx3lYWWcVRduBVtqj3JjuXutc6X1mPKY7acLLw3i+wgUuIgXXOe6iZxroYhHZAu
Gm9OU0EprNP6S9tbxUrrLO9b7UnPEIqcn7qi7FKb7gAd8LWnpGpABUR5myT8zWLGHeog4fciKEM+
O1X9NtndryOjya+sc59lRNyvEAWKa6oU/g4503EV6XJxXQpEKQOsP/V0LHmy2lrLzSsQGZybpzOI
Q0TFJdmavbWyupI9y78v8unUUh/BF1Ld1xiMKoKZ00WWE4hk3MkHNr/C08buJOvS9B4GRFiH4vgi
tT4UEtW611FyvI/NqfdVMhAGum/PeTB9sVSK7YPFUsHVkjEuCWWk/ufklIdTd3cNpkDkAcFUtvii
sQsylS4Fop7IK0o52ekdrgAiWZtaug2Qhdk04cDyflF+DyAuOJlcflW8Afpbmw+vVs6kvRwq9ykd
03YDVKx9UJsQNUyrT+5sDVGVEBG362C03SEDVYuCYwBmH9uqoxE7aIJMvXhnycEtjeVilzDXvZfR
2mXFgNXr2CglFtaz5IVf569Z87a/RCYKKMao6+94ir65VWz+yA33JLOQ6aGEA68pKiOG0i9ZXpvI
97HIwIZG87sfnIubptkPrQq/STqr1PSWAOhBDRlGixuWjtSCgaRnMibdi1t2FZrmTCBEaW/5+dlP
oAKK0hQLz4vbjtVKlIaxn+B5iaacKB1qM76Vkv4eTWdixyO9i8viSZSFus2aE0JLjMmDu7yWpVuI
kxBxzxiDOxETgZx4X0dVLo5LlojhhupvQnx85qOWUtlKrH3IRtRK5FmVj9ykXcE7RRx0vdRbriN3
ybXSM/Pkjip1xxBXKphIT33k5GwRuWyeKLFyduxGOcvwqOCsB8o+HpGKEQUi6G1Ug9bSVKeUpKHY
LccorvQjH3OU7f4+zYcqhhXCIRMnX87WYtOxbq0h38znFcVuHHKJDzVHU5LW2GHpG810IIJNp5e6
EoogDNYPB4qC+ZLiB/qJ7O4cXX+d8zTxC5aLD05EE3StRj5Wfr35x/+01P5zXuVn4qHbMP+G6S6I
2IcfO/24+TeJkv+wdR7LjSvRlv0iRMAk3JQAnUhRUslrglDJwPtEwnx9L7Be932DnjDoZAjCnDxn
77X//dGhKe8ywK5Yxfe29PRTvb7t+oZIdLR5rnevr1xv5uvmv94V3gC6YfzrMxG61YZxR7VBnNrU
3/Z52gYdARZxitUs7qtPu+5nGHpoGpV+dJJo2bv+8IMsdw4LwIp6+qXMnOhI4ZBH4cMH88fhmBTy
uysjf0fNdPJAmKatmYaGM68oW//L0YjIzoaN1nEiBzQrwOF7Pj3GnnQrr8tfWGceMOE9i175G8Vh
B9djfuqiFnHx8GzEE78Mmx9E7Pyi9P7sZvgvW1RPNHS2Bd2tWpifST2eNaaec00k4gyCoVkHfrXG
0CHH73vAR8wy1c9PqWY8dDLX7vWMJW9DntF9G50EtQjxcutT46SwSRX57b/nDEJcNks9lsf/fiqm
kxeWHcglclO1++sLeNA+5YLjqpUKK+fy2LePfSHG+5FCSLodLPSKJfm4IBkBXpbxj8TPWkPICgk5
xB60gwvZQU6bCaup8NEb2sVFGRMJYOvNXEQP3YiPv6xPbjzaqP65qekWB3jMpp1Zwxq7PldBYNgv
pKzRMP2/zw0LhQRIU3PfkqJXe3Z0V6434Cj8xm3vpQOuqZBwcSZqmPtlvUkLqzl4sztvrg85g1j3
GTQKDEP9v6f+e753xGtqS+vm+pSntSZcsmkhLrSvt9fnrjeWGZmMiWA2Xt/yv16AmGfN/b8/fH3a
Nmvmu3NdHa9/+PpclIwbx5dWKOeOifX6T15fTHO9OtkOAML1KZu2+sV1tXCMk+yhbrY1huB7aRjp
AzPz3ylto+NoWLeAyIvzRFjV/fXGW2D9g7Wyd/89V8yqIsQNMn+ua5mGpTGyyLwebnI7t+9p9tv/
fnZIne1SR6QfJbInRctj0RYVZAwtduPt/z0mIanddXUhAnS+vJ40tnlai+es9+4Wn+pALS2zonYQ
976fa3d2eorXB1aa/c/NZHfvA13Lm1kU67IQvw/pfwgz/nvflEM5KhZOvddf5Oq1Q3ZFek/g3XBp
6jn8t0ctTRqjNZYbqMj9Xd2V8YOgSfZgZvVjE8XT6fq26w0lmbkhFqg5XB9e32tAWQ/tFuX49aeu
z+GoKLAk5Les4abA12P/vqgs/x4u93JjWcNHHHVQQtbnTbdUJEllmyjzcP5f3wYB88jkPrm9voPK
715PDeuULux/9ZzKgxb7zj1mUfeeBLF2ayQeWQbT4t5fXzAkcE+9YThzfXh9AWCKuLQFBSPJGxrk
2EQySrasQKWcf3Nln/97b0LvlDCz3t0XZpvtvBnFBDjL5KHBDRESz5JvLRcyWuDKNtpZvgU5HH7L
A6jn9EHIHm+oldM/mOiHelZBqNCaZXK9oXZZSMsizdNcJqqNJiYOTyMsJFpJfRHg4f+5tz6Er/da
SbL8yNbw0d+t0SoR4dA313vENZfMr2/k6hIaVgnj9d71ZrwKJdcbFrUIJ69Pgq4d9r7JxHvKAL7U
81PyT3i16rx1yu7uTTcX2iySVexqfPjvhhoZq8P1cXl1PShRvorVeDSsTppu/RfIJsJ55Fz9R3YL
2A0aJE0BuLs31xuzldNCwFG38jf+312z8L/S3ISB0VdgH68vK7XgEL3ezcDOgPzPM8YcgPMZ2kHZ
+7fFvJkIkhzOSOY5jBCvW/Hfy8BeTmtXZg/7hLgDHGbYF8RWmy0Ni93wMw/iO4IWUdTtfiL+K7SN
x5hcx5t6UG8um/WUEge2k4b4SGbhb6dVVZvza2r/xBmn3F4/739b+3rv+g0ww0q2ImZbaaSknfTB
DLs8FgdJUNuNY9XN0WGRkLdZt9H0YT8K57ngU9v2hEMfU4fON8wuYHTU5B5A+kWzw6zDxLya0qpV
ce2uX9b1Xgm0YduCBeG6q4ybHrJF3DoMuqwGEl9eTOf/tWGwKLPdHL8HoegagaaVEf1+Gm5tYn+J
MtG2ln2ux2666RNn/HdjiXS6icx1y5XzR2mY7Q2W3/bGr1qg49e7lecrY3u9e41evd673uRu1KJ2
8qFhrNr5eo1jaawWgw5Fx/93x2p8tzqmJSCA1SO6fszrzfUD//dwKC3IMga5mdHqYVpWjeJ1c9RX
z+n1rlxoeFWlO4f/fTPX/fS/h9d7vjESb4WBl5N3DSeQG2uV/f13Yw8i2Q/CPuWr9v66H1xv0vXh
yIhjt6T9+fpUE9mEO8Qe1cg11kBdEw0cTfH9qrr+Uxh9R/qoVeEBW11j/+66gzkecyBfmOTZpisf
ohXEGFxvrg+zFAqxkWq/HSXleCIYUm6W3lWkomjZdHK9OrSI6ZL1NG/ikmjdhHzqUPdaVjGmHu3p
/Xz7xfRkNCtYl3qE3NiawDms9DOj861ZKnyj+W1Zt8kGRhmD0qVJzg5amNs4GgLm7f1mnMtLaXCJ
qPzWDn0oqye9lQGnjIYROp3Fph2O4AbWpe2iP+C+Nw/LSIKQ45FJ677KTlY7wRAGFfugyGLp410q
CaIU1UZTJfMRZIIhF1xOGtmdMA0nmI1Z20aaJBZGmTvY/+DplmdLFMeqaejfEUmU9uK9HVsyC+di
B34p3doY/Wo5nJO40zdcHHEmJ3Ud9hgykuEM+BU9ScZIV9MZvcYZTRW8VAFQtnQ3tmtGtLRQ4dKi
YDgdLI05km/s9WEDoqL36DWq6bd32TCe8olK4ecX5Z/jOc+ClICtqMp0uKZElKYG7WqlA761Muj4
hGa26jeLcGTrKKmCabG9fQTrRmvkQZoJGwEOXSoctrRI8Ir3o0AXM7743tq6JAiSeqz/drl0r+cW
w4Ad4zrHKt9b2owRWEPvP4zanopiCZg/flA8J1tvxr/faE4OmwiZjrdQewq8OR54NOSbfPC48udD
7j1MIJAOTDz1M2Ja0jM8Ehj0ii+6waWLZ36IAQZ7saeTtTUImFO4nhLtV0Zky3TT7boHmZkjb4tk
+bF5Mah6LpQti2zNjS61OXy1JXQkk0M0MEZFWNM8Mm9MXBJz9EyENETPdd6TgOvgE8PBHRa0EyyB
KXzJ9SJw5IoUgbW8mUz5GnG9CKG8bshlJh+0ZITj8bec1k9hQiwqQJUzQ/Syb4dW25VxHz3MENeX
1vvbFKTqxXr8OSttJz0WgqOhwrUAVI6VnNDK7Ww/+dbgsG7qiWxiY1re/JaGBQ1IQ/txiUiEa2Sl
R8ugk+dn+gPEBS+w5iKMEvU0G96OIFzkIwlSLE3oTFtZIWn5V94aw25ppyGck6LZad5LolXVxs7K
aNsVFf0ZVe1sR6vPS8IvHCWdwdQw7uIpk6Ap5+Ogf7LyTwJ/dtV26B77nKjWjrwu+vlbx2/eDanA
swBI8ixCj6V6QZFrATvKkoAUz3JDNWgEC/zVjU9g6kbOU7nJ3ORgC03fKJBdTiZeAIm1ApEkmK+C
+qjVwyojfcWDGKobw8GwYpvX5tfYV59R3HZAnervbHlbzBz4WpF8Ic4tw958JkLxWaGXZOoCLXU8
+SBT19mGnAYvpNc2zYNLywwRsBOZv7RvQJg479loX+qJoX3hn4XJ20pjvLV0qn/O6dlWkTosm/4c
LQMBstW8J57XIV22Sg7zX5Kz6Vc/5dXwYQwEyutyvhcZlf+wrLjemkYg0egM+gRn6ArI5IBmGLBh
zD4RdPUAECz7VGykTdcQCqxZ2rGZKLISYbSB3LPt9bBwafgTKXCyml1X2tED2YZyy2gnC6bWfXam
MrSqgROBBoa2KN7IuC9Cw2fg3Xcy3fR9+YpeFJOjZA095Sl5Sag3nY4g4TUnFmX0tO214gWY/wPo
NG/TvyoHAl2b5vjux6OXmt+1ln+XqfnVtxZhgR1kfp01FB3ufTUO884rGRakBlp2r0BHlMzxm0EX
dCqB/Y1z/ahn7aVdG1XVvA5if6zeJXph5B9OkMr2Smzg3nXbSXNWu3Nzp5Jsk9YO3ZJVqNvG07E2
uCiUaIQc4H2wXjhrOnGQGceuTO9chBibpqgvZV7/lpZ7bFvns09ZeE3iPvGKMhR6cUCoQj8okuS1
jBG+em+8kaSZxaCqwxYF+nawMog8o8pDRyON3tTkvNHsagojS/vyIBslkUKInlpbQaiUKV1nP0/d
EzFvjKFLsacLsLcXOplJ9VxN+k6Q6r3zEgf9MJqV1GY30+o3X6+zGxXEibcyxP4oK4E2XrzMiyxC
+DNPSbd81ZPzatbzg3ICs3TanRNPtwtoztyBPNeTP2k4zm0NxtqreziDtclETfTHPIqQaTv7MdVC
LyXr/n1Omw8/Lp6cZjhPDppGfXxJZHHo0eDkE/tEJvsdSDbQNOqcAA5E0AYYrSvsMG9YgWtdaHUc
n1Dl7eLQ9vVIE3eGGQcfGmgA2RWx/THL6YNs6nLjFtpz7wGykan53pf51whOz2qnd/xlP8h20cVa
+0Wlx0GUTzM28qDQ6z/NALw8hcOkchTVbI9HQYjYvmYMgObPonfUL3sGkMDU+mM8DA9kGpEh6NEf
H6X704seNAVXWDK2iXqvBMhfAMobTYxEXuoV2KbibMrqIQfNszGW0d4K399Pjn98L3sAfdCGjvVk
S3j7OWL5GXlEQo4maewnQjHqC75hJHwu2HSTI7KJ6OzQFZb2l17Kc66PbwP/FEu/1xQRBqTP4sXv
tBNnvkfEZc1mGFw2fXwxSKavbXMvs/Ew1dGuP/RjtevZLJwkWPkzO5w2zPZS6v8RFLDbXFK6VAdJ
npreEyw2+ee8hvU5WDnzlGo3phy9oxf9FAURyjn6tGrqXp1Bnk1f3g9eEZDn8NDI+MMuWTdiISO6
YSzeXTz18ElrFTCaIeVBEP25sG8wEQAbX1E2dMZIRTNtPUtHYDzsBeuMo89quS4vRI921AGpTq+K
w2V4dSRN5aXwpg0cnrsim/pN60IE1AWCI6uMn2qn+Gnk1G1KWYxh6w8kRmI67BL9qHT/j2tRRM4J
5OwqVierp8puhuhjkBx3y2DuHGDebq9uLbp3kFPyEMSdoxVMQ9sIlCjaKZC7rzAIETrFtNAseoed
stjILpuRyJOFE7pRhoPp+hj+PW+jsrEMy8e+hBGlck3fmRbMhr5L/xAALyPY9lzgqCQf/G99Goaz
AYiM1Zh98CL5pIkZ7KY/fAgJaXzWUnQvw0fX+7tYgRTtUzKK/dwPC1oEHQOOAmF8WOkaBw9FWCuy
oI3pCAy6XtKxzg/lorwjIZOvbgq8hyv4oJpvQ1IbzyOHZw1fJ0vPQqtJmBthKGbsLm36x+D0E+JO
QtVEfs+Stuc4rX8JGU02whgYK1nPUe8RVFL9NSDXeUuHS8IgESxKPfI5q9shbk8OxWIsq4vyGRqS
LwLq6hYD0Qu19ovH0CKw4zUrwpy+ZpsVQO6p6eL5XGqcOcy9YU0Y5GruECCV9XBU29fcbDk6xsDp
Fv3OVuVEMV7kG+FRgzkFuo04/VX0s+XJrldClj3Be5vGZ7set4ZpTxRWhGakLmwHZ7jXxqk5plp+
b8UU5GTSVqZd7S06U227jBS0idpj0rZ6pwxpCD07SfwXvhXs1BzNXmK0HAHsNNovTb/PtM6PkWNN
JANLppWXsgFjBuJebArUtofFjruwh4jpj1mQLfZtN/hoU4cfW7shavmcEsxa0YQG+Ij2Lm+2WBnv
MyXETq/adyALN0O1QHyuV0TzRysIrp58A7N+nTw3wqUSQgPl0STYtHpM3VmnYCaRoFfeHtGSTTSk
OwaZg7nHmXGF2J/ZAAJSjTOZ7Y65E9b8ZOrOuc04AhO2cC4IlWAq+WO7kQoLCXG43CaGs0+d6WOZ
blDOPBcoUjfkgrTb0mA7ESV+wYmBbGRhve7gVZLz2oK3XzXIfKu2LYAe8mb2J83YOQQebXxbexS1
2CkAt+tJqt7AQcUKNSOg3q90OdI/ck5smnUCHfiuEuuv6WjzLjIVsGQspBANWZ4WBXg7KkLbZ++v
NbwDFCbEJib4V6jxZZrASMqtX8uR1caZaPfbUJM4b9JCtMELmvpD6ukmVDk3zEk53Wg+e4lrm580
XH7IUG5OKmdqbTK4n4kqyk3jD8C+MkQqg4HSMkI9r+31B7YpPeLQNBnse/le2HBpjWk6uIbyqAOy
JgA110NPkW+Z0YKjlictZW+rO7Hpi+Y5KyrsSM4NYMxwqamfR+mT6kuTYuMUyX4kcRxq53JxkLA3
4ns2/K+mXLIQIVvDbjo8uNX47vbjFyTRwzLPgWMaH/WU2tCSRxC9mC+iqbPhk4xVwBxEb8Sjyt2H
ofewZWTlrfIGBiitziDbf89sSaJ9aT1F8s8gdFDdMERJECNxR3ejcEqq28IWZ2E4HLqxJM+JOUan
u3cNqw5VV2OYpPo9gSPPpiIV0x+qXZzMf5LIVmgB3QcGKgS4ZBHM5uXN8/94joZIxFxZfKWcAikz
CmwKTPB1cZiZdThDsSXmfKO6gXlDstea6rYqnsHm+Qw7owP7ZNA1ibWdMoOVmDJ4q5lWW810rMC7
6WOAnTT90C6QDe4PaE4qdzu2+ptWFIxaBnMfTTD3pogwvAIMWusOQazkV9IivbetI/VFXxUUGKO7
sakqWX2Nd3p+pJK2oQ4XpFSlfmDUyuHPkIdQ+FoQoc2tWssIPC/7nt3kLWFOOc9DGWgKNmDmm/PR
nV9rkRbbyNwXgoF0hQ8VD2q8dciBqcXwllfx2qFm5R9lfGu+0wVcEJiVdAadVvLqtH2GiXR28udp
4uptk+q9a0ZKDuVIxoQ94+GEkGjf9WEofzcRGRl50lxknOwsgkR2/jydmtz8W2gYdpMM8vvKG2rl
F4qkZwbi9U5Do7JpOeK3vuayNvQ5lMaxv1TzzocCPM+029FztWGUx9DZamyBLU6EgqlW1uP9KyJ6
IWn6XUfFWXc1oOZZQ7JQZDN6SvtDAmBjg2jJ3XS1+T1aYKeKZ8Nxq31cGx+uoR3cZaJ/4qPmsZrv
ugZ1Cq/7G97MJxX1uGvN5LKAHIbsm+cBabBQCJa7LiHC9X7iasqhiOGw+kQSg/Rb/ZJveYl8IpZT
zlEGQeelcl98YzrNHTASOHNkyVvdnerEZ8WXBRLlIc19c6+tkctJM58LW4f6nlbDLk1Zp+nU/k0z
vnCMIgNBVL+eDp1tF897fo4p+BADvk2OxAo954aphSRg7V8wkkabsY1QD33702vrWa/0tp/ccqDa
RJhqLyjOiK7GOnEqcp9lKqeoyKLg5dhEZEuvt+2Q17zrjvnRGmipSjQTNGz/1Gy8TTVaD1qR0zIU
1ptibmnEowpJ/1l5Kn58TmzxFC/OwSgo0EVMKB9nJyoASHusYT0Tdms7WAiNIQnTsLr3k/ih+eHE
GzH5GXFWTol6KAQrNafDT5ONxKII/S3pCGqYzZo8qPEJAGmxQ8N1n7nqzFgBo59WXEQRy5BF4Hlc
ya2z9Wh8xpX36Q79S6+zY+b2C9kXj6ZThSImp5AIYCjgBMnON33H0YKtC4X4obf0t0HafzVX0VdG
6dZbZNdlOs2YjOu/u6QWjgl1bIdL3sIB5wSADG6FNxvv0bp49bT4vEAqBKl9zk1noXHXfzXttGtd
7aUgknjjJtYYjDWFt26jZojYW6hihqr2sYoLfWOL4qaO5N9KYKFIhgUoJfKnbnh0C3GySqcPTG2g
pqqQ3+sAqqdM00Kx5vMOvrHFCk4UfVZ/JWVyAFxx06XJTs/t78Tr6FN1TAFJUiVKMd2bc3PJHQJF
u7Y4NorI1EFvtqjCP3OjRy5qktBtp9ssZ/CcSfRvUQU42N7yL5yG5M5NK0TC47nSDPhOjpFsMD1G
o/Unklgoouh3qbQnkyihyamTJy3/gJlY2YsZaLGOGms0LzPssdCSxpc7yKPpp4/1yGQdB+C3jNaN
nRQfs6Fe8wpfNWkL0K9qPnM6XuZ8vK0z5HlR/EkJ8UmwarJxa7Wzm/ljaFZfns6FXCt9FIFLDXvc
RG1Hbb52Kqc9U7wktGZas3pqEgBv0k1IPnybRIq8r85lQZxSbf8pvVEwQdfel3g86y0Iab+6NTmF
C9fby7r2gnIEclfJbTqmb2nRieC3tZsv2yr+Rk2D1tKsH0pojdItObk4HWlLtgSPd1qqcRuRH4/K
Ca+20ZzwGT2amkKcjvMXl8VhHsESJmSDZplOU2+oFHsjmvNFWKHOTBUGV4wXpBoDPZDLlJGUmOa7
JXZPOCg/HdF+FMtyp+B8MVZzbjlCXp0cWps2hH5Vo8H04r3ZZYE7DgiONdKisuWCeekGau2yb21r
a4M34PpjkEdZBJ7J0aUWXR3IdICijwx88gYg63yoxvL/TC7NG5d+ysaiomMvrm6t4mUQeUiA6n2X
yLdEMQJfd8FlJmIKYYm+ix12FPwTl6WI9nTE3yJXXujc3kWA8lkl4EMrWmNLCtGpEOWjTMz3cnIE
C72EshY/ledDeRKSC2OVPl6lArFOU4bmcXNgNfZIqPZbI7MvVr9PuEDlEWw+mcpLFOJ7ebObc9dE
75QH6DESSpSIRv1ZY5DTGYStDLOdb73SPKAyoq2XzRYlQxuTD6mda7fRLqw1X6eS3u4yuDvysquw
tp2RNf3k78oFFM0iivxQdbdVrTEg4BdsvVz7Yt27mfFCiDTyDtOi4ZssQVYSkhVPXnyj0pFFI+QE
Zvta0GQ2scWzvZ/70rjRCiZYLU4EJhEuCzUv0bFnGPt59tsj9rh0081kME2GVf7R5h5ovJv3++vD
f8+Boc84LvsiCl0sHID4G5NrlSRs3C1rsgzW9KfpzRMpMG4CLBx3moPWn4+1iyUdk9OHQx/ZEOhP
XWvQDnye3WJQqA4iotMHxJ6lzctSdP1eUaF3I9cw1dGATOUj+cKfgyxWZxdXn0Ubj8JQ/t6Nfl0y
O4O5MD7RkXGt6ZG7ZbqIyTku3rUBoGptUdo7o/ETVR4HDRV2GUV/rUwMAS0iLwQbIHwLiLNe8Zkc
Tktee5OOa8mWaKfERcMXuV+Jb36pHvn2zEk4GqIjJGYA6XSspG+++jnQb3vXzNptu/65dJ3AWA7y
qRHyve+9wM8De1iRLLFUgZqz86I7f8rmrsmE2mTF+FjFTJ8Lzzt2jaCl6d7lJm5y1/vuJhuIf9ze
z3bxkK2jA18raRtO3Uno8Rj0ncUR4ZMCj6vshnyMKmzjdmKGL0OK65HD2jpWShCoY7N6O1hxIoBN
oOzQHYgEhtvARM0tF0Jj3G0zu7nrMvU2lWvQ4pSpfWSVv2O69LcS0kZMe1u3WSlbsc8FdraYD1jW
1k/0t3R2b/341+wtZrIdeWgeC84m9SpOj9ljOb5EVgpdyGONlsRWvMFivZkkLIepngLPz1g7u/a4
Yaa6z1LdeM19ztawY1nd0mKZSvKhjPQkBrovjhIX1thPjl6+9qVXbLVOpAgt4jcYI1jYPXOPm0kP
EHpwGlxFhy6xQ3QOaVINwdr23CoTs7rJd2yu09ZFIxjSzvM9Qab8lHmymIXtdM/5XHDylyOtykgx
XAGhgsWdifsoJ9ZwGrlLXlV4Qe44Bo4m9WQUAAF1C+SLqhtkVTSs7OY7z1rYL9V4KGb6zEZh+0dT
HGUph80cM5jqF5pPrpt/DjT5uNrU2qZC9NAXdXKMM7UW0Oa7jcVlQ7cyBncydfd6WTJYMe2/9Tp6
ij5aOiyBkWvUrvLc07NEJtvdxFgDB4qRh8hhr6xqmp2Dju9EXRT+ugCNSrP1KxtK+szYw1kTa4aW
jl+6DCPzMnYYyAj5vkugVFDebaYuHx5aMtPDnnijFch/oi9/G9ttUAz0bSaIGsZIW5NaqjlmqoX4
wRUhaUUUtEOq38pR35XUlJvZxTmdLiSWC/3Ob4S1F/rQ7iBEHpc2czdOXm0Tk8CWJebiEMeiP430
23MPgXuWTy9OhchUl89Mzfj+qwXpDx3ZKO2zm6Kmrc66FU5t5hC9onawGKBItFV6li7z07ajad9Y
k4YpFh5k4ZfbRVpcjMf+DUTPtrLX+rPGGreoo51zJi3S+qVyFuvgmjVqZlHPN6JfZ0IdchriN9Dw
uXlHXVuQJ453YysSdgttFBiwexqBHGgssxz7pSy6MnCNKgpArlRoOXG9NllAZFsFAGo9JO+KiT+R
zxzCVtHZgRBizVNoz7bIXqXDto0M6RyyNEfAxGGPzeelc/jErc2fxE9EJyZ2OK0xknE89Wr7NsLi
vDyD+pxOcf2g00Jhj6o2Ed/KNsl7cN99x3KPv200846gEcXUmSrLZdazdbymDrJYHQQLd+KFSyJW
B1HtGRZbMGJ2vrqtE8Jb8Mp+6o6Qf0oz2qpsfrVGXJfKVc99hNcTGVC3rwii4RQt76Z04U3aryAl
iLZO/LexnCF0veEmZoZK49A3AaPEM21zp/mG38wmmrN7pQ8a4dMeDhjlEbtRYUxoG/S0Jh06k7CR
gYTNij3ZjsCtcSDh+m9uxSw53UyVeQRUUi+UFTb7nGiM7ym2P3XzV03LN+gZwi0Ahdvt/dI7OmSc
iD509Al8i58WprPTCxwUjAyh1/SYTOh7aKO6jMyYHVJ8skRt+0R79zvhbQejI3AtzetbJn/utlg8
0vEEMx3GXoFuUOmwzsHcS8XKunYP2EcEMDHykMv2MbOi+caJdGYbLH1EhSTHjetpp8GCR4f8KLVC
33XePYwLCkN9flGTcVh6na7w1D1LxUTEGWVgxlUfTKNvUCgWC/99fJv08r1wGJFZv6ZK7z1W+yyC
uSoqNSE1YjkwTAygE1+jZj90+MbvYvJItJowa8KdwrHXvrtavVsxuV5FdJsPaCvF8D16NPSbjBY8
6sonSVOAvDcf7m/l0PywnlXE8jCD3rDFoPOpre61xJ1Pk0t0QZllD5pooOfbM7vc0tSbGilKaCjW
fO7KxO+b6ke3xr9S6VQszngwOPfsV+j2WBd/0W6QXgn9lHkvK2PT7f7wiTL2qiSj/WIX+wQELmLD
MNeyQ6kT6NxF1n3b+9lN3bNvW20Ys5E3c+MjD2QIbrS+vU3kOF4ab2uhng29SZC2MXzOc33HFTaj
CrY2osE+19UVOpBmN2erYVey7iC0DYH80nxnmKxYKmSPpu5HQdLSek1qO+UejZMiroe7ysGZq33R
ax8/tPjA9FUH7SQuqmfMtkzVl+uubBbB0qjrEdYpvhVDX/axv/R36Xpj030rUdLeXJ9yipYoIzoP
Te7wafs1giaaDiXyRzS5JudSgtU9zYfi36k5bFrOw1FjPGVDmrEf6K89eInQME03iK2D5zh2KBb/
NU4TgcuNnnbdl+O2i1jIlCM+iGzTTXV7bKf+SbnNsjczK92qrrhMSMaYHTOds7qi3XPwEGzsDTkc
4YlZLZM4SjjOsbj0wVTQHd5aXT9cVOP9KSo2aLUUm7Ixuov0ZUOG987jou81MFkk4w2oY3ddNNPk
p80ok+nvOBhQxF3G8tlgvFgOysKm/2haSC44uiiFyq3fuXclE7GwWUQfULRuI6yDihErzJw1aGP8
ybo5jBwliS+8ybth2gH+RrkYXfwlvo0d1iosy3a52STBqOX0Y4zxxiB/gCJn+uGUCzzK9e4Nq3to
h5w2jBO/FDPzT8F1KYYg3Wnz70R+cBZZxiW1LRXKqox3WkEyQmt4v66NRrOUL5NU0UaAQQ7cWQ/c
fub8bC3fYvIOnUVMdvbrOuygS1l8tRPeWt2V1H4aIUbVHJ9Gq3nucsQUkp3L7J/wcZz8DoVPHCXb
KO2geAzmxvXF1+o4oRCHTtL7phVEpns2UV4XzF+2KnaOPpKfG4yKz8YaMx43GtP2mg3giu++wGyJ
j6im+bqbIg+oTVY8+Q5zatMlowgWyI1Tz3fKYnpgi+g9uUeBwlkliMZlO5hI91V3Ow95sUeWcZxV
dEdcCNYXehG5MSHVcfmd8Ty/lpX90y3TrRDDHVUq2OLklEe8g71TQxDU73IxsHev1RlzlDsnSwTl
bF/SObEOrS2PxkQOejk9avNi3A5ogUx0wLs6PZQdJa70rR8zt4ZN5fSvWi0X+lw5FwO2m4kzs0X0
1HnJSTJLo+f2aQopzwZhsVnizTtNSj/slzrwRcLekj4UkBmCmHN93e3BKh3RTHIpz3UTf3/zUTjE
iUWTReK09hPbw2cu8r+ySxb2fnM/tnwvIiW8kLz1nbP0H7FFEzLLVjt9xgTNIuPJrL04ECDK6DAw
sbXZzKpTO4RPnGFvMpk98/3/cf92TeeHMf0C2rQ0/Xtf32gjyyo7/pn66U9vuj/N/2HszJbbRrZ0
/SoVdd3YjcSMjq59wZkiKZEabd8gZFvGPM94+vMh5bJsVZ3aHYpAMAckQYhMZK71D0nz5Iz1HVkI
b6lFCjr5NsZZLopSpcd2wBAzeoc8qoJrsGUAycbywFm06VSy5VfJOtuefkAo7bPwemdZZuDE5mxW
1kDPZ6eWrLDd2XeDhfjD1aiPW5tfUObn25SJ27OUD3obfkPcLCPyXA7bXAXWBv09qF4yu37CZ4po
dJbflMZGeDw5mdNRV3Z3qdGhfpx91mIHbPqwbp0QSJ1qFPgywDstZvsZZQRg54mvtvZCQtNZB5N7
GoCkrTKBNALQ67BUwfS6wdVgTmIRhcGpyBVcK/X0aMFWi7My3Tajqa6BzZmsLvplm1lb0Q8+amNF
iQVLeasxMApr/Pxj46piU+rD6MTdMYB47ZYNM/x2LKKXIC9n0almr2cKnxtXTsMiisPylk3Y7IE2
9o9iCtwDkY3lUOM97pihWA92dh8U1VlvMYJApprLCFd9CtbVIVoO39s8WTFboZJ0+TIcVYyr9PiI
pt4F+Deif0NBxmogiTFg7gRyals2SrHui5tmUsUhS7tNnyn+qoxZlBX1Ls8E61ZiwmEW8t8bsrUT
TKcwZQLygjJbq0Vz5TsYt/sqtgsgjoSr1Gs3UaArdx+SoVpXXc0SoPHPimDR32f5V5+EXhlhRun6
SrhSRu3ZasobQ212qZuM60aw3k2a2CIepEMWSlBk8fpz4+ufC+Pg68ya+ATapMO+uWAccsOE5t65
L3ikPBP8MkrnkQzKdsAGDk7LQWdTGvgsIwZfu4GwchP06k3Yt6A9xL7wk3QjCA9YqXUeNHeG8rAc
LUqMFEewrkWlPdVDeA/CkuUoOlRm00HUyKzrbNLvPD26NZhTNo7dbuNq2rqFuPJ4kkMWXbY5CTKs
KddRRDQSx84orBZaOegrYJSUHJ/FTgEupk6JmsPlDvNgO3ZiYzcNqxKCjS6eBYtCSY7GUH31ou5r
XJOriKaFKG+Tsm350UD58/IPWmB9DQfzpe1y9Pq1la4mxRbxe/JlI8IKJbt2K/hMSJaEfZFVBM+U
Gz2f7gPTfozsYadq+r4MWKoqjXZEfge6hwFGp+WBaNZOuzh+E4ayLtWCBwbSEJ1rbMySJ6zaf64y
ZAPjz4Zu4MMW7wnqXiybSFzS5E+T566qcTK2QSMeXHxYy9L9GLQzIj4MjkoPkAKgHS4Q6XA0U3xP
c40Ad+o8qKi4tV5+g+BRB/Kquys7YjGNDxk2t60TxDEM7bziNoXIsHCn8Zi17iqcTFyU6ELG5Kij
k0Ka1dmYTnWrm+lzVeNVpqg2WvsA0tTu3jUIL+sutALTuesbwYLNXDHlkoFGIwEYrvEQY9AJ3QR5
MVOvnjO1XSmgVEtcQ4dQu7GEjWcouoERMfe28HbzI4+8wNOUxebCCDK46VB9vNK8lHp9bVaDsyTX
yLYb07qFUurnpLXqdQamp3dAPg7NQWvJBvukUyrlC0oOWD0SW130FQqS4FI1m39tT748SQT7UntP
CJ65MRQFz7Vp24r2MVUJgaGKNDPStwrE7tq1WJSwUOxhq8xpQPSkQmQnVH8kOMDq16s/lY7YtJVx
bG0bPZQCZ8iYORtBCzsnoNk2p74wmpPIw/ZEAGIirdcrO+Aj/aJWimGf1kZxGxlKfMu2en4tK/Ia
/iM6RTw2LQ8tSC/wxbIy1Xr7vZmOytCtsTUsb2QVcADyEKbx8W2QqPcj5nFnWJtTXdwShylvgYvd
FSriHbJKx971unTV3WuHuVeCgemGqw1WbwMRSIel32vKXvYDbD1chhL7+nlUeYBbsgsgVJK25spk
XW3VzRKEnYmMy591SegsBaI+N7IH2l0jaJeIgLYZ9zfG0H0/sLe7OEbWX72rN1gbIKXTk9D6s78o
LVQsjCN5Uu36rTrBWu3aB2EkB5X1ST5iPRWYZ/Yim0IrvXOEp+d96QGcyou+uZJFy83j2QNuWodD
1N67lZ8ctJJYYub3LU+OxrnggbBMoN80y8weTr3K5CtPHSu3XvqA9fayGCVutIXYYKxeB/a9/ohX
IUGz+W2rBNW5WLx2lW/luMUTWRfjJN+pD7FsnDzHJyBB974t0x3baWUpiyHM01Pvag9pqXAdqnqj
l6K+k+MIziSUUZVHOZCZAeorM9fbyNYmMpcjmF5YNUl+kQczKatNXPHTQiorCJatlaN10af1UjaD
aM4vvGG4q/BgZhaf+6ThFIC6Iqn1Nk5cjwP7gWxLkELbNI0e3hBiDzZ5PyRnUvAzcqAoLkjU2avc
D7vbGEnNVY2qwt1YldbSg31zz9qrWvq9lTw2RN/43Zn9UzChZ2cnpv0hG8xskSht/smoihdMZaFL
VtmT00Xpl6HIoA1G+tdsAsieOPm3ZmBFkZJTIcORLzu1YOKY1LM3sKJZVEeiVUByU1RoDCsCfoA1
Mcudjt5Tvg3IhbyQiDjozVR+TSr7YoPw/xz20UcnC6pnlT0Bq7fa/aiRu13EUTJuwsLHGsUV5QUz
eXQ1E5spaDZclnV+XECpnBQWP11ZXmSD8IXNJOEVa1mUDVVIcCjyE4XlDkO99iv8YW0BMVvJYjMP
kNuas+4GB0W9H++B13MOfJo8mtmXebCcKlvdKLpAhXjuI8d3yQluh9LsXi9VNmS1126zmpyW7CLH
HxQVnH8XkO/PS/BsMNJ3UxdjF0kK9Aa3oHTXlmaEJWgRnPiZKetGGaI7RAzCZSXM5lOaKNeaWfQ+
OeLL5HjBtzI1nwF4u0+9pTlYIDfQZns7Iarilgcly/WDrfXOhs1rx+8/1ciL692H3us+mDlSLoG5
hj3AP2iKp0tmF9bHwdLype/3060rwnzjWilyO2ndXYHud7a4Nns32JrWK72M1UcQhRGCScG5VOPb
bNK0a71IEVrQrZ7UBLnANg7Ka744JIr8PL6O2TptdbQWTnFsJNu2RCUlyUhwpXE/nmJTb7Z6Bqog
M0j+t4ZIT6IdtS3KNv5JuJq15YdiH+MYIkDOhMuv7CoDdLItoPbvdDMKLqxGWNIJ2/riJ1foSlhf
G/bhi7rxx1vZNTQnhajMn12Hrn7XVYfmfKvi8b3tGpPZt43vQE9FR7zPtr2Htilqy4QzZB0Bz21X
Fn2w7rELXRWVStbP6y+pVuOsHHnTWgun/iIP2MvaSx05iY0sirmf6GDi+nphbgumNoy7I2LZqPr4
ey0sh9fzgoigsqN51RVJ8K8Tbn4IVRHpB+t/bgoX2Rt4SuwGnV2OiwoYyx4yMLyEi46q8ArQzrCW
dX3ueBdW92D0UdwkJ0Q/WWf3+qofkWeSpT7w0mskynayJAeCn+buItzzgDMzhjyYhulh3Mxv6K0O
PGdFKtfS9u2PfuQ/VhrSdjeyqnCdDEm3apdXWKgPSdKsVK0HXUEApdkokcH/DjvIYA0bET6mMsXE
srT6xuaxABBgriQ2GS9fy3VZIcBHHPe1pywinE+oaT68DSEbctNvbixS6mhOO8jA9PWN8EZ1JwP3
mZJwEXwx/z+VvmmpO0UQ4pcnyo7yIBvgoZIOnk+epgL4eOxae3/egJZBpV93xH9u/LQE1oJq4Cei
hjVJHjM/awVCFeYEHydvSTjqdvaSabl7CX2IN25JPF3Wp7Z7h9yHeufOy92yhBajBC39s/yQF6hC
mSNu096YlWtZ3wbsiPq2eCKLYyNONGCvGpG6TE0sZ0XQK4fa5tu0kC+bEefSbOiQMjeVg6yqophW
WX59KWvf2jsX4lqSKt/e1cviuzpTc8Q+LeN17xBDxfdqPATa+P2gqvUlbPmskwFePA1s84OIIB+o
RVx8Imn31TQK61mxs8dGiGZvWLqxdUQUrN1UR/UDDfhHIxekz2B4ZJrDfOoLdJmqJHzC8RJTYyZM
UBnKutbHg4PKljdG+gpUOPNfNlyPZZm+jAWinm2tffDNWgVBmjvs2Hvlqn/aaaJDVlQldb9Qe93f
eWnG1rqB2uVo6XPhio/4kyu3CGbnh0xDZjC0JwAJQ7sp0yJ56lSSaKOSiI0CheuT5S0ZIF23T13l
F1eirJKNCkFsn7d++uiM455gZPYsej2H9eR5hzToolvP8L/Jt5s0h/9gOeQ3dp52155PlmGYT5iv
AwQlOa0IbGBm+cYWOcnPEZKkJ3nQs6E9lUYLvNZ0kDhQ2KWXACRPuhYaw0L2gcs5vwSmDQfOOHwv
/hhCdk+L4ilNk3z3NnSiAws2lK5ZtyXUgGGY9ui2uNeylMUQ0OwO2XtZjCpQLMBT971TX9skBJt9
TQQEdJgaLvNSqZ7GjrxqlBnlR3sibx0OSf2cJ+kTMI/+CxbNp5b16EvdWVCyMh8H+3xa5A40gYXC
Rn4OR7s+/JZ0ACHj+MZMt0/hiTfwlGdxudwuUZjTRLEIsZbeyuJbQ5woKT7I4Cw7wt034aPSYSOu
I0h9dKygdDd1AcS3H6x6H+jtlSzJg+xizv1ksZzZRUbvEy9r7Es4qMo+c+B1pbDU2aV3iChokK9W
4dws+1SKpy6ThJhoZZr04bH6hS29cvV6iiaSZaX55s1rZ/5P1wJnCbMy7QuEIQb58R6v5/deWvHN
4j1qIAWHoWj6zbIBh33rx2l2681bjlCtwOr8qHPqtlnFhMCA7iAJB3NFO1eq4xxLLaqOcFme2BOb
9yq0KvTGrHNR20jKRuDJbb6IR9loomq/AgdS7NQCnGDT6cU2s8G7Jo3uP4Rebq+LDnEELRrgUUHv
xDyng+o2pNb9lICycXNfedmQX/Neso4lqV415n3KWGsAsvFxMPVgVUQJBCKQAndEM9cDY511Uzfv
psojcGpr7DAh2bE3R9RdN5poIVttnUzn2NjekfQ8AqNhmFwXtVVd2yDWSKFX4efSTq+qLDIfK72w
4VT4yIFMafhUKAQQ5g72r2eSS60JqjvBZ/Air2dazFjLYqy1M7klIu52mdz3CQwlBDzDS+R56EaJ
JidFktjbfrS0Q8QzAjhM2pLRjvIj81uzHVPVvja4P2s7jvVLnmB/F6qKfT/MkkXo8S7K0nC2detN
4yKdPRhaexQnUp0JgUtUt+aqDAT/qZgPr/2aysjxtlC+nyFbmnHEIbk3PCwIIbeT416DSGxvLb0N
7goLzYoQobe1LMoDHQzbam9Z2c8sIISH3jrIOjoIg3AgEZB+77mtgTNt5x+sLKlOfdCn6zhNmkct
jL7If7XQv4VmH3yN+K4STB8xupjPcZAqOhjzOYlNTKGKjPpx0uf0Qe+9GNnrOZmbiIXmpN/PKS1w
KXGSHaBUuQfRjO6BlCf5rV4jIVFGmb+JeTZUuGHTlMmm9y9ZBOsrpQ03yVCmLSYFBjw+XHUXNZ8e
lWd81EcfEYaFqTocs7ni7dAkIQbAoF7vJ4i063bAcb0OB/2YZ1q8Ds1IeYIkf9PzLfxqht3ZqHv9
Cd5CRlq8/ktXL21v5NLVCIZz4Ybfu74b1ZhUPNbzMiaM+KxVmf6gelVx73c/FcLuWXSW9toi3J9a
3p9TuEW/rSsPEMpUdjiL1+rAMxbGPwlR1VjLl7FAECCcD4UboTDp3Kjodh2qeN6vyZcZGrQKnqq/
1soyyvDV1aQTsnZH5Soz/QOUEWObkCq+IiuvXMl6iO8ET2WlSAcHXeS5N0k/N1vIXq0lWnMnO9Sy
Vr6Uh9IxyZXZbbQoUM743l+2jML/1LpVcBiZ588+P41dMhCYE2mZnb1MZGf5ilXoY0My9eqtfvB8
sXN0Evfy1F/7gjb93rdBu3eBxkGL7LDjn+TBROiT71FqrO0yRbukaeF+y5dvfeqRdMf7PrLZUk3E
WjqMZUJghv69gvj7Icsalfj0/FJTQHzJV/JQ+zy7gCcFi7e6TnPG8vRWjq0p3kQpOmbyZCiOKDW9
G4dwJUmauraYrhxyZD+NwcLJXmbjoIKvKeBqIdfXueEZIYPs7KtBdi6T0YYj7ukrd9TSnxt2TYeA
31ttoev2ikyrvpInygPSytm53lVzT1lR9+DDLJYcW3gaKU4zTxPpxhNmCOVCFqEy5dtaR2lJFjUD
yqgCV/Moi6EVrnhAaveFq2nnODXuZXUfot3aGHjIRWM2PtWCVC9bCHsvWxVTvcFJc7pglG3c1dn0
OrSbGO2hj9oCPSVOIuMxrtEVYj86X5ZIUBPMTUW/7vFVetI8nEn+erXGfLUsw4INmaTh6e1q5ZAx
V5vWCDSXsPS3Ugk95XGxaXIfXPQslv6qjj7rqb8VyzqAieYCoZGtsmEaEmZ2WU7U7GMikmwnS2Na
HpgqofgkYu1GrHWhBYbhGW23YVUTz14PtT0CZQrSpYdQwXXOUgjrJM8k/VAhnyV7v55o6wHY6dKZ
fT3Cs6nU4Rm8mc/Wor/E+F8cEZA/tMrgPKkabz+6A6wj1z2XXfxQz9WZC8+mikmnN23sPA2NHi0J
xIdH2dpYEZ4YY/zoC9DTjYHFztArzlMFaWyTVdGwkWdpWk84so2ia1dJ3McpOsq3dJROPaL0SgZw
fisvikjkVpmylcUxHj9O+M6iYVUX97XvreVbug25MTHhfN12ifZowBqLQ+fUJDoZD1WFXIyR1Qmn
bPvUlya5l0hYHrhQ424cEwO5oR/NgwKG4e2UaZpGJlEk9k0erboJ6yTo7vyg7e4wWiJ0mAAO9XyK
SN5gINOPz289ROs99JGenGR/XE/qrd5BtJTFah5wzuLOY8lz+io1l2iKuFtXN7dNO1Y3QwbfngUA
UPtK4deqIpLZ6pb/Nbi0QZd/xcMpBSfoz14DBmzbqXEg+vfRg2nVn11dyb7Gngb8xSo/6JpZrhuU
CY9EI61TMYkSDyTX/hQp5Up2LR3yfFqvOrdTgjfcqIY8Scyqv50Kt1vI97MgKSadVT57BVBFpRxY
jCmxeaghVa7z0HKeAA6cZNcm0j52jgoHUbMEF0VER36G3OvLpc0+6s/PELOHev0MecqaSn6GCtbQ
Q5iVn4HvdhuvjI1NosbTDnBAutIQ9niQxa6Ks5UWqNqD0dTfWyfX138qqrFW7kgapRvYzuRJdCV6
VPFJX6mjWl0Dhu/3pYjrHbLJ6IgqYbKy0c37MI7dExBo45tTH+pEmV6akmkCEfIIQjlnT65XXdfE
M/MWwYVez577tAy26GWlyN8lfXEkModl1PzqXbFF5BmbYaNZsg+gd1n2I+wIbKC9JrWuE6GvvUEJ
j6SNnGVC3HUt60tHAwsE0Tk76ma+zpseywi/5QzdDTF+cQfndYB+r9sGrlpittezbfVoGGBB51IZ
+aB48mp8beyqQKyrqkORYG6QXWSr22n5gQQCKvoRCSqUwDZJ5Zsng/jmyZoPshgkvXWYMJeUJVkv
e4iU/BFJHxtl6iyC+j6f2+d4HAVmuglwvVlKAXaYrg8FQv93oQ9gshbgLKQQuj3VD5brxHek04PX
+iKxl63Q6k+obcA2776iNs4zDPjLxS8Mb+cjHbR1giS7i3uSHI2idl/1Xl0iAN0+q6g2rZBxFNdI
p+KA1ibhZiiV+rFSxYNfxT2SOhhljZn7ZEZ4qETCjo9tUfZ4gOgjqv2jf2aPARk78y/QyvujrjXW
xZwPhgZu0cwvYxRas6JYewKCeYD/B9ayMuJqr00sK976t3UdbtSGLZusk6d1ASj8MWzTrSzKBjWs
XpCtN6/eutkgqew6T28gb1qXpPTqG6dTlm8dUJZhaRaNX96GqXW73DYTpD55kmxo23BYxUngQblg
IFknmmzA7DpM97LY5Z61ycICNISKN47rm08OW7pD7wICkMV6HIM1SjXqThbtOH9oSHedIVN5dzDU
N3XTmk/F6ENgc2/FEBknUhdI8PvqN2BY6jaqCrY0sk4ewjCrj3CuoC3TV51yfeNNVbFvuuwjWGCo
566nrYTqRLf9mJlnQ/vcEluAOINdxR4ZMyivc2Ne5fGtaoTqSiU7tJZ1rw1e8VEfNXGQJaQUzbOb
fZbdZU1oCnXPovXncaIkV0FFNMq6srsOImlTf/ThUL2OweYCuHY5fYT84iwrl8x0ROpfzBNQiN7r
3VvJ815Lcq4aULl4a+t+Kf04T05yP3rK88g59XdaT656ngB/9Hx9v7ltFtz5m/PcwQf96Pd7vx/j
E8zG+GTG3m2bjt0OOZb49FYvX73WlQMJsx5kA93fqrOKmX4hy/XUfUl8gPn4M5y81MxP8pU81OWI
poqWtBiI/dngCTUcfiobdrjLVT+9inp8KF+HeRuhq5VxLaJZu28eXx7kWCwKusXvv/33v//3y/A/
/kt+zpPRz7PfYCuec/S06j9+t8TvvxWv1fuvf/xug250LddwNF1VIZGawqL9y/NtmPn0Fv+VqU3g
RUPhflEjzbQ+Dd4AX2HeenWrqmzUBxNc98MIAY3XcrNGXMwdbjQrhikO9OKjNy+Zg3kZnc4Lamhm
9y6hv6tYrrUzret4wACvlV3kwUlLZ5lV4H3LhRL2LgsVTAKSjR/FxnU1mfrrIZ3EtcHUekVumHuN
WpJxDSq/2CrCbxdv/WQDOTcMNPMQyeQiJChqZrsyc/qTmaXDSb7Sf7yae6CckrGMA3casDU5eZrY
N2GbX4oQKK1njD+V3Ezdm4E7bv75zpvu+ztvG7plGY5r6o6t6Y7z650PzREcnx/aXytsXE+WlubX
fasm17hbzK9hb9fkN+aacm2OOJMB2xiQDpkP36ujykU2sKy9k0Jyc5UaqongzVBf3NCukFCgbvAs
Ezip2gWw+v4sF231pUyqFveZ4LEErn8Tkg1/VLXHJG7aBx3S1G0MllvWOm0TnYQHxVAWE0FSZdAV
xPPnc0y4B2s/qSvI+635CNYiWU52lhxka5bHP40/FD+Nr+jqvm8riJaewPXU8xrEOuruRPT5n2+0
q//lRltC5XtuG46A8mUYv97o1skcFqx+9kJEpEcvhvsn77CfutxUEykLiH2o5cl7/Nbc58ii1ll2
9dovqFuYwuiIXgXGVB0J68CHjfnCpdbYYpo5V3bOjB+WLz3PmF/a2vdehWm9dCXrrtIv3D2aVfq6
c5rpuWkWY008fMIgZqOmWrtvU8O5Nz1xlu0puxwi5loBk9OzrivkjZd150zPXh3fD8SY75kD3g2Y
AD+4VV0doOFySNAtnczh3Nl2cGz74iRLiASO5+/13RmfZxT4uiLzFp2O8iMwF33lGW9dOLUxstdT
NcWoVhPrk10egfIIkA5Bwj4cblWvvB8HITB464glOc38WXzlg22vx9ZUP6qo/+8AC1mvRWsMrzM4
rHe6g0lQmJsphqmc/XejzqdXOloI8qvx379Mf7WcDr/kxViFftC8K/57+5JfP6cv9f/OZ/3o9e9f
i5z0fdDVc/P8S2GdNWEzXtqXarx9qduk+XP2nXv+Xxt/e5Gj3I/Fyx+/PyN7RXQUT9XwS/P796Z5
ttZR92T+/jG/z+/wvXn+CH/8/vRcB8zcTZ79zWkvz3Xzx++Ynlr/coVugix32EyZhv37b/3La5Nm
/MvWLZ3klmb+/luGalnwx++G+y9V1QzHFg7bFY5MVDUEm7nJ/Bf5UgGFW2i2YQiu7s9P//3Z83q3
//5ZJJ81b88iNN/Z8AtXoAkkIK8L492MOCEm3Cp1a11ieNerDIg1Osn+vvHVfslyP1un7EJ5lgFg
wwEMqAAJLFXNQZUgKFoXTrlxKxK+SaueoMB/++lO/s2TUvt1GpFX57rCtXlOGhY3SPt1GvHNgQh4
0BgXS+SLEs7yCbEH0hF4ye3DRFyQrb41Bb+IDGHwFa5zSMVYQuxan725nTohCQHIcCztFgFOmLP4
m4u005yCxebqpvVC8M0E/yarW+q59/k/XP58897dXESYeMo7GFVY/P9/vfyKZERf5cK4TO5QfCSm
E12XE5jn2J7h9ZOhrXwRuDzJF63efxx9tTk3QjukSHEc9cDAxYhtbNmQB0eEYeko8bpxZjBiUQG3
VJxVlnpoeGllte86vGFtNF8IQS5ybwbHFqp9TJXk8h8+03zLf/1MNgrnrFFdh88m3n8mDf/KzI0S
/cIXPdtWNWisrmJnqvb+vtXgm9iBMFG46sWmiB1n55GwuzJFMB4Hw8PJxSkfnGEscczRN25Ust5w
cIsMW7DasXFrJRVie6B2Bxepk3++dPl0/8ul89sx+EXxq9LffZsy5tqWJ4F2AaKLW5IS3Y5iy0Ya
x6k09Ja23wUHxFtI3LMI7dpk+IQ0W+P0ZJqUDiCYwC0XNYPt4KOTDmwdUby4D7dIKy/ZrocHJdJO
SueHy9GuWRpXWXCDDxhLpF49BAYWrDasBxBksXtFjivZ8N1oATEF00JnschXEvhFk2ruugyx9o77
INiUVh5ulb7Id7Z+Y/o56T8jh1JDAPRSeN4KswokdhRX7MvRvw4Dy8U5lkMcrezOIjhoBe2yitXT
OJTh3gyVZiPYWhoY4i16UA+f3NxCgqIPnzolb0+RYiRrpophWyMAicaCiDYgm7sb+aqPuzPWlTEG
z0p9q2tIT6hooOfC3TqltnL7ngevFd9bE5Ym1RAL3EMMnrVRVe6HWq1WvVJ8Ha3B3adh/UEDH7eY
sJG8BKLYmWld/YdFiPZ3X1ULdq1paeymdEP99edHaFxv8c/QLorWHju7BZftVBU67MkibhNjzxLx
utfnQNZYPwRQV0g7OSSK/dxfTponTkFebFvUZQTo6GPSikuvoLoIk0DH22k1IUqFPIL79M9fU22+
rPdfU5guroXZIlfuvps1LHC+0WBW4jKZChqnVkA21rrR7ZhYlJU6m5I4Cf94ANiO7WQnI6ivUNe6
q91n1VUhZqrhN8fPMc9zoF/WqQv1KkjXepnh9R204fafL1f8zV3WWeM5tqW6TAvv52jsx7K4jAeB
0JBTntURNcMx/hT2yTFo8xZBngxaSeZcOZlxFKCLj8In2BY7zf6fL0Sf15Tv7psuXFadjsrVmO8X
995oNzya+C+hC3FXxgJU6lMSRNYxR54kUPFRSjvwD8Tqw4lNpoZpVtNr2o28lWPdbMKxxz4la4zV
NCJJtFTYn+2hWxWLqhZIqkbKkX9OvwiyDDBoagO86m67GBO6rByvWFMjHucJxJHsEsE9JRuvlCj5
EMUwiv75o/7dV0RnVc2SQtim/peZDIZkDsLHUy+g+78YbR8d+llZa6pIlQDuuMWh45uVOxdFKaN1
gc3ap8jST2LsLEBm+rQpInwlR9Tk9qyWkcBMVWilCo6JYMFWpYKc4D9fsPXXB7lts7jgmcEfCl3v
9gMC399Q0TvtUtWNA8gLVUsm6e1kt18KEp03jmlgp0JmFAZDbK5hueeHlITuvta1VRubZxFMYm3k
wxfT6ZyjCJA5Mh1wqCrSTDyAwYw7erwPtOimh3ax0KxO3zsGqoa+s1MDvbrCZxph7zn32tY6oiWo
kqYgDDcVtPZFJ2x8m9MxxbaVH7ePNYY23AKed44NRghrJ2IZrQzov8WwricH1LYDhVrpnJtomACm
Zdo5w4/imxK1+MMU4qK09pUe4feaR+JOxkzSQQFIpeXGFTRPBDfYJCNkB3YDwz1j/lDaTOn+5/tu
zHPFu9+ErfGTUIVh6i4Tyq9TIHBAr3VGV1xct5j1nafudkT75TDZVbWzFGu4VdyOcB3ri+M4TtC5
+3EPxc1dd0pa7VIVCYu2Nq4mR2D2qFy3LXhn0xhKxCj8bh+VKA86+Xgo/IcWgISnO+6mKDFpZN8H
DLphbZiNxp2fWe6mi6KbWMmse+wFlwky4JPeaicnL1RYCV5/0gi7T328K5w8uUNqVF9ihLpJUdQi
foq4Rh/ZxTo1Y3ev5eyj//lOCRbbf7lTOlkLAx0W2zDVd3dKGbS2s2BkXQAyPxkl8CCnDT7EKJse
6lIYK2TTYKv0VYnGX4pHAAocQQvRNDaG4jAC6FvoxXjKdJTj//nKrPerSLK3zGlsHFQBYEC8v7K0
8bVIjcf60hd6foiIUZxdQim4TDx4peIcK1s5Dsqshl6E1UpYCVYj5YSGrwW3UX59Cz1Go2ZEtr3R
FP1UOWijhi2Jr9FzT9DJcTnzrAQ+K9xReDDhJq4nSK1tMK4z/HxQpbsFg4AtO3NiD7NsKpC0ju3m
WcmSfi+8RYZe1zZNSPnkBhqlAwSesZzcRVCiTI+iAESc+cuvW9mc78ffLsRnyYOo0oRusBF2XiH4
GpswnWbZ8FQdVr0J02jOIsTxcxSP7RHneKh9xoq1B9zmXHuMkQPddASKF11RpBvX76tl4M4KKb4G
8yc34B+GGDTYWZj8p/nXNX6NJCFCz/+BH5TOrKaBZXHeTWiTE7s2For+RYl7BIuVqdsYCmkDMwvg
EytH+PZfQ29oNvY0OvsmCq9cPQvum0mp9r2JL1Zgf3aGKr42R4S3YcdM08ooSpaNxIWBATkQXxog
rCYKEcvI+pzUPnubCBjU6PbqdU5cH53c+KyKj01TilvIow8Nes+nNj9HbgzYAhocN0zdBlH1Jfx/
dJ3XkuJKtG2/SBHy5hUQCF+23Yui2slLKZspff0Zovc5vWPHvS8EUEBhZFauNeeYI+PnzeoZ9vGP
v8jJdF+rARmFRVvPzM0prJFtTJna++zSG2t1y9QzH2mysYQ1+YqdxWTMGSc/M0JNEEy+eFlZ7paU
Kmlyg8jFUplDMjqJdE3y8Of6oHdCh+Jgm3DiPKYYOLguf66Z47Oq7BMmbhAQ9JkvDCtDvVDF3Wll
WDXwdy2t8w5eWe9EMrab3tHrEBKZESWF+QLUNX6GWeyOl9qVK7co/2xIr4uYU58U7Au4EJiPu2Vm
SyuXHjdBBTSJxCHsN+D1cjEdvJyIFl7W2iR93u8G1NqMtzBIFQ7ibL2BDqsoenGnf5k7wziOtHq3
S69DC1TmaWq1+RKIVXTUh31APdDFUj3Hvkgw2Iz5bfaBXag4cEMaez+WsZhhHqV8Tse+KXu8aA7v
BqTLmHR3K0vbrV6gAp8saW0Yn6IB1IeG4FtgWs70KzdledahAFZTqR9cP1a7boQ6uWjjM/g7fPQj
e6+ovJ9GrsVQTcD1LIw9HVqQt3wKrKdpyL/11vKBvnCNJCzdZ6QJ8D4c4zj5jFG6+Atkz+Upa+Te
bir4kgYbBLYo4Ax9E+HoLPdEev20S9M8Km/BIc+w9a0bmiNWqeXMz5YRxUYGRjAbiOutBItOccs0
tRBgulTQyUt4VTN6QHaViN73cBU71j/xIajTi9+Mv3yjgWjb9fm1NOaFE7jV79O4728kbfdMThmC
VmN3pN1Ync2AZr1OsDBBjCPpwjj/l55MuVj015H81I1u++rZ62FvCFPbTjUfC5PyTEQ3/e/KTwU0
wbTeN/hcsedWqL9mZPJEqLM5LEdPN4qbLH83JTuYKr0gMvT2FvCeY0quJunVdbbiZDc6tktHlp4O
aap4eoKi83ea5Z4Hl3Q12QWMGYquu5Ml0d/tciFHwDL5WlO9PHelSMIG1fIutV02NV19snnWRdNx
gYgF/YLS+PzTEok+APy52PoTzhL9aV5m+ZQfabLDVh/4kvpcQDGsLBNEg6i3RZolNzHFpwFrKYH2
7scYF6RbeESVDMq9G+XUHsqmh5PiaA6u7kUQOW+R6tAFP2aICOVkMZLwNXxEfSx3akBQwYxUDx/5
Q9aScKxNh1/ekKtbsF54Qsf069MUYm3nneMUkvGkyp9zlSRPyyAH0vHiJ1T+W61d7Lem7q9dFyfX
zLWMDUqrKTLS7hPKb/PVTcxziqP9lukHj94DrVGTPBw22+/ZsvycY80DKF4RYzEE02UR8C0XjpQG
MrOzcN5TwVqoWPBJVLaxsQNCnR61TJJn954h9y32Ori7ccpkv4oPKy8MfIdFfTe19pYDgRum/UQ6
i+dticPxnsZGfWvd4VRCJHi1CzuMUTqEk7V8cVISB6sW/7wxtsCsJ695kzbcKw8Gbkv2QvEID8+j
nrR0eiJ9vPcK8tzcCs6jy+TMmFQXpZP2i0mxdRy7VZ/XpJseYeO7YZjvWrqokPg+TI2ZAyx3ZEl3
+tdVVu/cPiiTsBtWsy2MNOY2LIvEn5vohprHOrc9+Xlw56iM2HgNVHJqf9FDOFv/ZCs5OjkIAIZg
JgsyKds1bedxkSoNsF/v7ZXG18ocvvvXRQcLNhPO0asfghuOsqHnmz8fKVS2RV3kejFCYcebT9l6
4SUoW2LhbTTXZDplEHXD6e6Uymk6mGZ1zJGchowIP/7cnWaX1DWLgxjq8UQAzHhCrQoGLKtMOiZO
vivbqj9VNsg2lvRRptRMyNUa2fS4SA2rP2k6FwO5Em4lu71bYluOUVCGUGlmbOLle2In7x1zMqCb
2NaDeg0zXbOrStKhNlaaBjsLuO3Zq9lZlm7SiW2bX82UA3VlYgrV5KkelXOcAJ3wIXHWPC7+c3OR
eb1btBYeXNDneH+E2sC3/WRqYOO9hbjgx8XCKODPtcdNvH52NPXIwPO0ZRnJBedicXrcfFxLUIHA
TFv/kqtm3xmkMGALuXfKeM1LOzkSf0PKWOlpBybYYITSGbeQGexGDPaHxm3eDJs+6JSM/W5i6qBn
ebfT/OHctQ3h18YvXbhXKXOE0Tq4HibSxrbwQfkNsPagWbegiW1XDwfS23alhJIr8+ZWBm/EA2X7
hCSZkFDMDxn0B4ihDrgMVwFFh+ASy1U8Hq/JddiJUwfd7NysZOYM1i0etY1Hv+IkO/03gOiPwARo
q3nsnghvwL2Uxy4H1jIkkeoLe5dMksxupOc+ueZHB7KY33LuLwneiLL6o9ZIAPBBPEO3B/ZLiPdW
a6aLqcrHWr2EWqa9uk4GkjEeaGcmwtlVhgd5z+qRhfsRGDQ2iGoNQsvWTLRiveD0dQwSeH6Pu1A0
rYRIHve49rjv72P/PPf/++e/r+CkNAcR8yPd/s//ZB4FLujvvxGtnh1WlvC/Xrt4PAYLS3kwau8k
5pUw9PfF4WZgrk/bX10vTMy166doRgGgvZgGfpGFtd7jFR5/+fu8x1t53CwSYVLzJzsyeLWd0+Uj
SBW12oWyc+OTO47QZt74zfAzz+ODpiyyYohi25lBbJUEtWQj7CcuMP512zHXH6EVHPAJSzPnCTOv
4QOKCAxz68N93+aOR5ayW/igwolVoVdOM0yYP1CNuHgSUudUT61zIi6BxIjaCfBZDumr9H325Mef
Hxcj66CT7wE8NVsBJ762MhuRCc/mLOicZtIzOxR/mAt53OOux8XjZoXiONIcZ9f/3x8hkf3zMEFm
8Ib8CgIC1hd6PIFKHkQzq+VtJWY/cmIycny8K2QaLCcH4fMp1vSeeExsxADxnCj/ksj41akcP6T9
1JzixEHe9LiKXLxftr3wwSA/7nhcSFcXOuZUylzwXfkGt0ywi9e4s8dFsKaf/b1JMjuZb47Npvv3
Tv//Hv33vsfzHo/+z8uopC/DgBC89iT1xV5tEzQRCI9mP7AtnxzqQr2Bvsr2JjMACqBKVae/F3UL
D+Rfd84OgWt///yfm48/DGsk4N+HJDM8mu3f2/+vp1AOTBvPKIgKYKb6z6OrqlmZ8ev7WSzFu/j7
zD4D+OhwynFspFIpmbGxDxL0z/v8+7C//1Rbw+L+3nxc+8/jHtOwv/f964M//vKfp2C31cLFugaW
gJ8Y0HD888/VCLZIbB+vI2J4cq/6+o3FFYll0eObEQXMcoDI6Gsrz4kev9nfX/RxMxhMFmBVU3L5
5/rj7r8PfVx7/NDZnwjHxxOmydDmbe1Vy8HKs2iCG9FEcglE2I/Nrl3FfethrgMOj1F13QLUYub9
F7UeSYLHoQOjSxIaUKw2ql/ZMDUQ8Z7iqTbVPxeILuB8/r0dw7Xcan26ejpdEXqLwwpjfen1RaEG
NCfHNBL6EvEZLX62cSDAZrovt49v9fG7dBS+e7Nt3gSrumO8VjBEXwzAJN/LbIBk87+b3N9f53Hf
v34ipO3/u4H862pcCO7NxvGbPyY/PAIETo6TNee5WRTQZF9sgtarn0cVnxX4vF3JwP+lwW6cbAQr
LgIWfEhl+yzHJIRHb4WyMsO0C1mAxBzTUAwD4KJgrLcNpeQmN5fuygjiqlqz/ew8aS4JsX79HBtO
csTXcCR5zNuCyYTxkhrfF6O3b22jvzmSHB5zuI2F3p2ReT63fmdGNFq+Z/usd+ab7RVlCOYIdk7J
lAh/a9iYrYuTMX1bOs2jRLDfQIrnB5eQs4aD1WYsc1LW5YTkLuNcT8Lbt7arDZAqcGuUbcVHfdbO
ZSxojbn6tyD13f1k5ks0+MZXp0iWkOSbzWhC8mySQdyLNbB2hMoc6zG0a8mCnviVj2xR32ptas5Z
TgdK11k8MWEir88N3D2iC1b4hWdulNWoI8j4HwsD4L0EC4cCuk+e9D5MyU6p7e45T+ZPcES941x7
P+u4mvd6PwZR7EhMFHrw0tZJ9uL1S3sQU/4+IYYNGQ5DbJtFAkWo8cO8ks6HOdEws4wlOaBUP0p2
BozBdKuytIRFlSELy/XPzmxDbK3jAMadAjaPvKSefXJ/uvqHRk7RdRKAp6GNRfRBie9h1GkvbnoE
7HEjaWc6lm7xbAd69TYSo0RZZH9X5qx/6spIR2l7Btjk7QkkbXa+ia/dnXxqlwlEkZ+EiOM4FeZA
t3uLngG/x4/FwzUcCOecgTetY1XsmQ79RlfLlFmv3K3e18bWIatmc6qYA13gMRAKU7AWs95U3/kf
ZZIRnmWOZmQ0SXnwWmhHarwULscPx+jbJ7OfR2J1yF/vjeDSovL3IQ1QZ+NYb5vpTsR9G3mGml+y
tIsc/FCa54zPJvgHfruZGSUC3XMyZD2bWs5CjxOd5ns3jCnJEcFuzHQIukqKxX94xvdS7MbJ9i9E
GnxKJs842k12bCF27seZHiJmezLgYnToPqT9M0r/b2NUFvbzrIrgUqYghHXssOfM+K5pGmTziXHC
3Cfzxl6GgMib1jlarnMInqYAkqavcbgQt4Amdhg3fv+zwhh6ywPjE/MbKlhW6HvDkJAuneamWjas
WcJzrjpQUZ33mgrLvFQfCyPnT0Pw3RTzy5zV8bOR2d+s1lZPiYqdUzPPV0Z41Y3keQ5igT4du0bp
27lBFLw6FM22uJaAxy8YqX6Q/IG3dkzd66xVcjdK5kiBPuwWhutvIMtDqecqrKuii+q++SQt3Mqs
T4+IIvRDZqkLEk/mF9m0AmxY/9bdeTKWIDTNnHfHF7zpYluD2bu856Ls3gqctKAKngoL9njSP/sV
AInGPWmZU9IqZipqlB4lUmmil57VoSN74MDQRm0pNpMNAAL9QjpacyBAElrrCusLMndbO7iITc6r
XTFA6kd6ch6ALqrJhAjVQwmazHHZAZTESq0v5c6KbetMHaW2dWXmkdFaW4nnF6HaCBgl/zLDAFpX
+9rG6YYvWkM4iDkBh8Dz/Wse6i+p8PY8pN6TDc7WrY/439U4viA9eDU7k34CN4miWkllVGXM4r8H
JXLHWvi3MS364+xpX3VWxbdBkFgwp+ZWWG52KsoFelrl/zD15i0ACQkdwt8nwosaZ7nmlfgCl/zm
Op066DGz1kB91Qkr3TVIaUL03fFuHT8a1i89P0oj6D6ML2ZcL1csWajhiaoejbds/pZ5lnVsJvub
NEc3GvPpZXDy306Rd5EqmZs4Dd3cKt1NrGUxohAYxaShO1bzi5+1ME2UC1LVrZdXCURaWSA4AWv0
q6maHJxcezdMPfIgIZa5+ZZa/k4xDrg4rYkJzQ+8baUBypv9Sce5qB8bIj8nZ/682G0fiqQfbqjL
8pAIrIBwk1dd2t0lAYhH8rfaAdP2D1rMChA+TXLI6UcBsCPBJiMFQS+1q0NA5TCKV7P3aWlZ4p6O
BHf5mUGq6vK9kXP3DCTpmRyCV0o5N5RMD1Qp5y9WX1wtq7yA3k5fg8RNyVjKybftO9ETupG+a1Y8
PXu4ubMlQP6zuOPzNP/IsEt91/BH7USLB2Mo2GjpRtYsoyWISA96e0cIFz2gQjzPA+c0H3fPFuZr
wIiBbsK4PE/4iDD1cE9sJd3ZUvWvIifFzYWuXs0NNH9VX3zb0aKlTyiJF4BNfcwOI5r8kAn+j51P
4prkWPylI9kvRljxRl7k7zNJtV0CHQbzVn5Hv49DdMFiJkEU7qSq74ocQQIqyi5km9j2uH/HnhOD
5wrSZIf5p+sMhETAt0zm7IP8b++Y1OthG/BjONcwdTqKSkov7E/loGjdz4geRpKKVj+j5w6HE5Jr
56h8CL761K78Ilt7LSHW+bb9u55H+UkAlil0zH92XGYvPd6uTZ8lEETz5SkNig8rnZtrP9X6pmdO
fRqeNY8hoAvUMOdAf2DswlLe9g7tXCf0uyvOYXRFTfc4Na58p7XC5qsBpewca9tYiX3yXXetleQH
zXn9UOYs4f1WBlc7DxAPLeYmUIW6dRL/xVf+5XKUfAv72Vi+pC6pTrOOYrPAos3k3pq3sU3LNOab
2Yraex+agvICsBEclNjbGEXxGW5pzETPXLapNPt958605nRmuyKGW673oHuoVL/Ydvk+SZsKlhZr
EEM/nDMJfzRVbwVgJ8RldrGXMrnjuG72ucubyLF2QX0oI2nN/oG2MM0VMqx194PhnXHTQe3xRUIB
lF+tujdCF3RlAvYQEKBpPyuC1IJ2SC9e8KSSycXRUr42CZvylPmwqA0O/5QwbBXzcjcwyJ4C1spy
8MCJGE4fEjD5KWPVTAd5yd5id7wm0DK3rTMvh2UOYEzbkZUHPwHGlAd9YncdEBCFudfftGIAcEoc
Q97b3mfd/k1VV0aBCS2qdmo2l1H8Ypjz4oym/tPSMhrJgfuZs5cIC6ycho2uCt/Me7pUy0eauPFm
zLHq91ZLzTgV/tkucJAC/tIOgQcoWnNkgCPwxClU/6S39XdPwGzPenmKM9LqZnuBwGTG42XB+n4R
bnUnaoe6HvVImJVjFvUFK42OWpoUEtrI5Gtp/Vp5xWU0xmNxKAz/eWnrLhrWdom+ZEzZDAGfqWzF
HjrDLk2Ar/awBQFBSAQQObFGcZG7X0na/OangBqd0iU6Z035BZF51gfQvkUh9Wgo2mArE+vJryv/
yanlIfboYJQyOzMSjGhl01exl69tUDXnloNBzzhmZ4y04RrCf4FPDPGpHa0XEnwxXTnuELUaOPbG
LcojwyqerRjYlRT7aWmprR5gkqTfC+NNkU39LjzItYM+lOHg6QiRAv9JqGA+Fab+VVWl2JUGJxSP
oSq4lgulAiYxTnyR8NTP1jHuCgKbdDlWV158bovgCRXo3TRothhtfSwWuA5gnHZZ5XhPbd58FUZx
zkYw3TqmKGyzgNZzpm+HXvJ2KKtyNBHDdEyN6iWftekYrExkrI2/KXiss9b1RD4E9nJUhjy6nNuw
MgTHrpVUFZNf08JVH27PAMbGVP/u6MW9svuTUjFlk9sv+6yDClMMHt0lcodmNGXboYRhCQCbPMFv
xNt4v0BofdjN18zSFWHE+r0cra/wtoO7B9etDgrjNJg2Eb6in6k3cbW0ueOA6RnP+O5EmGZI/dIa
iJTbsgLmxILccqpuaLFO6fqalTMQrLB128B4myBXWAQCM2lb/NOAL1PzsTECsw6xRDiEzQwd5l+0
c4gLq4MuJvNgwDkOUdv+pjf+kqY1XxaYC3ZccmOEO0dLggpbxlfKo/7kW+6hW01y8E5gGyMkLy5e
Un1tbWk8mWmAGb1tBT7eZrnDIXc3wuri0IdSG1vjpjEG6xDPw9M8+OOxcOJTY7+6Kz7LGAZnC8S4
uZprolTuborGza5BXK48xXrag/MFuW2kW8/308NDnplkpRnaWlruOb5uH8gk8lc6pkFkijXpJHbd
WowXmrp9nyzmN2MOIczjNFqlJF3oMCrk3P8w/AbE5uSi15cRWITlCOeu2fItzIyACQ+x0mz32MaR
ye4KYJlHmcnfyBAPJEDyXDDzKEhK5qMm42p4oRyw7XM7lr/aZFh2yHB0iqOmOLmoR4E2Gi/A6D+l
vnZhStOQmPhNEwg1fZqQTwiiwTC3nN0fFwVi12tbzZ9l4Y0RlV91WSonqvyW9VmNw9nOUSKV/rBN
7bmKWN68EY9LYfGl72ykkoFBfKcr4j3WRxZpkjXIY+zUmBNuo9i65nH76Z/WQKlZx6TQzg13quLC
46b9jNx0AYpygUyEv4eF867gZBMVgf+TiX/EwWA8t33x3BaFcU5y194TUHeeLY8fXHe0qx3IZRu3
prszlPZiy/kX6+s+0mbnu6nqcpdr4FhkuqbpaizcHecLAz7iSos0QJCr/2wWoighEml73Xb68ziC
2mW/ibBCFUzENDJHNfhg8AZR6dpjaNU2faGGHrzdlQFZy4AlSJtoj7SAzWM7cBOfuI2OYNZPmreG
K9q4t/uasNqcwceBFTFEeXYu6PqiPNcNScBztTy5wDNIbSYKtmN2U2dEVRqBQowU1qivwh7YBIMI
67PT/NQX6iPChy8Dq7Ejdfhnthncs9bLQFfjuSiCmybo0gwktO7HVFdPM6R42HwupmfUPURv2M9O
QMKvRXFj5/UV+sy+TiorcnU4+ywJ0/0iAkqEeOXv03k9mTmZRVPZU88j69onBCjuejv7jMuyuDod
6ReAw4a1wZWFZeoFh3TWoZT5tjxoHnWmQPV75sVmPEBbb25n8LBYhcaOTBxtbZCUQ/9TZIALlEie
zGS6p1kcQE6HR1LWAI4574LOFmDjSeIk4M8yT7VtUJISBRUFCAVDy8OwbztjyNS3vQFEwJBZ4JcH
mgJw28rVrgGTDyn3BXPxr0YyY8VKrg5F7IyXoCqCiOzxEuuh8Vvrdevq9cBax669S1JEdm6WnRa2
Utwx/hjVLuPzYh1up3Fp3LQqKvomvQhGXgghiY1nPqROjRfIp3TJTy79GS2Vd9m770JoV9eas73t
GQR5B/oRccd8HfLA3gxVMl69pLxrLWkT7rogSSAd3gj3+7wAtPSmguzCCaxsFZDXaI/mu+SQGAxu
9ka4AoPfySOm3Gy/BfCgO7v8YZpBwnrcfG0dLYuKGBWFGVjEzFlj9Ty6VCTEwO5jTcRhA6+PylwE
NCvqJ+SX1jFeAxtKkYYUY+DY4A2EmGOdLWqdfIeWcl0yyBFEq+v1JgI6b7qaqkUU1UDmIX0kgmNp
08ticC67emGLnFmtr0VJbhj5KRGsERhfMmkXXdSmiC+XDLEjWaJvFoY1ZrMDuZpVbJI5gRdjKE6x
Son7jv2dbY7xgXCAkQkGFoZ+sDPmd/pHQAXltB3fcSG+TCAQT6Nj5i+GxTAE3q7dzduHJcH3Wbzo
NtkZqUjq3ZQk322nmBgzQqqlXE21+nc1A4K0WJL7hULKk5IqM08ILgFgcdxfSp3ALPDuzFEIHiiz
U0JABNA9mV/8+U4aQs26cY43bkq+ut+/kw4ZhIWfQXaqYgs10+JthtgcTn7DzL6vbO9UDDNlGjx/
iBaZwcDJ3rNH1wgl2VE7Znmxdjdrxeiqs8Mk18ezXmDPTlE3lU/JoNKjWA+zcrbt7eCl4tBM7WtR
ej4i8Ctpc26Ezrti4Gvv//TX9P4lD6ioOxCJ93lhudBpZb5f6vjzLDoRJiYQU3hV/d2ST5yNsovW
Q0NdWzClJ9cMDdOIiq9WUxrMcBEENduB3W2xFUPESd/1STEetO5X1pEapzJpP9XT9NOp3HNQxjLs
cx2lfknyN+TCV6evtW3bgPjX2pnqAMrfRATxsRAda1ZLxXRJxW8+9rPVZu8VmaW7npbp1nJInqoF
aaTDRBdFrhKONNa/DUae7/yk0JHdDgRmW4ptJ63duznqp2y292rpMkIWGKCQYLfstTRuI5P0ig0j
OObglihfIIu9+1P28vD2JkmmQnuiAHH1qdrrAdHCTeXcIIKMZ8EQQb/ZDVEvjrB+jUgsLkZFuIyR
D7sgQD0BUIzNLXDJSa40tUkKznAZlcpuyTwY/aOBydpfC4yV7NUL55oWU3UGNHiXtQ6rnCRGHHXm
kvoXq6KPVOW4T5x8+VloXbKt9JHtqVva45hlIC3H5tdDDB8r/3stCEPY0KvKN6njxwedDxmSednf
XTnvHPPdUUr+JvwZRK9DNW3ZUzQZ3ym4MvjyJn2/TpVXy2+eJjej2diU1j5vkKcW7M1bus3bCnfl
tZH+hcTt+oW+rbk1MtfbUU29D3mbHRg3ox7IHP+C4OirLUR3bhM8EqNnZ2FXxiYxruUQzm2P4sFX
jD469+LGRLLqFZqknFyqadSZbAfM9oMkfZsZSSDVRR9SN8Y2b8k2QVU8Rr1uXJZS2NcYWbTCqWLP
r3OZCmy1HYgrIsK3j9ZjngCb1IYns1B06bW52MNC+9KyGIa6r32aiP87+Gg+z/Bz7322ihcDbWda
DD1raSQnGbwIL/fOj4tSs9nm+uqlJEMB5ab9K2WNinAY9dxGavXHnN+okptLvTJvAO6gO03D2kix
N9RF8Cbs4LVkRzgnPRlUfbDu1QXNOFXS4oL/f0cJ199N4R+CePXoIhr0abtqmGy8oPzdBpMeEtjC
iawXV6uo9DNDluE4Lx0FSZMOJwfNP2Fil7Ycy3eAzMVz993s20NNrPg7Z2fjQpQTgYFku2hm/qqj
rA8rY2ZkY9jzNTBIalnW8MCexL6pB5n/6C0Y3QtLFC3SpcjIcEdhmDL/0P0ui/SfKtXScztxtC8s
7RVzf3o2R2c3D0ZwnaviqDUZgGita08Y4L5l7eiHRtWxR/ltvgGtvopbgKlS1Hp2Tcb1UNPDSgk2
KcyWsC07i+a8ghZPLGaEQgS50FzRW6p8fzu5hM6wGHF3Wty+6r2lDtJI90NqeS+1Nx+sAa1e4xu3
qi6+DcuqoJlE/1LDUK+lJB2LtdpZNI5/zGsahSB+h3OrpYdGmfo9rZtPfAUitBdK8NkynqyUj18z
odwibq/2rZ+7QDA9e2dRER/Q6EKlpcNCBjGSPde8AMn6TtKUe6h9sey9pqv3IvsEJ19FaQykZKjd
icZqdo3rIt0m2HwvpU+SC3b56tYV3wMyih7Ay5yj6cZCvoLjJ7mKYpAhEWT53jFyjkZu1uwA/IiN
Jg3ri0M8Oq2Oz0VTxqey194sMeDzTThuebYRH9rO2KUqWJ47NYH7Ur9rhvLhlLK6oOUzP7lY9++q
yDe6V3/pdNGfGixjSPN0ZDTZMqGRrQdya4UZTg7rB3KmDTk5V0xHwEyC4keVtOWx8WftzrD/NShX
sHwQdDclSRaMiYXrulfOOcFmbivv3Jth3KdEpePSjKbghb538appv8t5aA7MDCcC31nqSAH1kM7I
tdSBb/hwlg4F8R8Xt7Duud0098DwqlvZv/+5YU5sF0iyt1qGYM+1a7KwLASrWi3tMLNtvmQWZ2+Z
KdlIjIRA4YHIlWkkyEp2ixc9DBempIIye1aUjIqag68jb8xdQJATIysz0ZqLnPPPo6STpxv6U8PA
qk9HNwSap2098Gl0oszosVLkI6D6zYF39AO/b87xHjwbAlvXOwBAHreeThpymtG8U3AcHeiUHDme
AcpARehZlsUrmV6aZVjEjQrR/B4afqwtNY2xQx3qXd2l/ViqfNqrEQlHmxju3u6Kr8l6PPG8mBiw
QXvGCp+jT59VhI6R9GDs2yTRt7SAx+eytiSBsYN2aCXgtHYdO4qe074M0OzZxG/Xa8VaUxYjiYEq
N3JyoNnlbzT8F6THFJSlfXPWNZfmE+dhgPFosrw6zOP+DCQK1JZANjdN+M34TGgSh+ngjzTkEmV8
mhqWZa38QQOziGZ7TvexrID5i45Emww5v2UO1kVI4yz0Jb+zThYsBTJnCwSHWUQtGsyi0MEAZRpv
NPQnOt30WCPHk/Obndv5c8Ihaw3kmHRvfpW9wyP0zEdXZmwnsZZn4BrjxSQMDKXpkmuMSJrZ38Xd
iC4HC81spOabZ/FJkfBWtom9xqLNK30BA6Cwjxp18Q1895ZGHCFemfvNwqPoucRBjcAspTH6Z2M9
eFaePkY6v5vWmttOzC7Fn1HsYMJ2kdl49O+q84SaDxctRHKFMYggC1qEDLFOTdLmTxP9jK2raPX2
Qz6cBHILZpouqWcDTH8WXJfONT/HgDcSd/jEj/WeSZ9EvayTGwdcAW04xbpTT+19agPlsJrvYDPk
LfYPZhX0rJ9XenocUH9ASl1SDMmKuBlnFF9NTwtllb1WpqxDbXSHp6WpjnabbxsnJUVuncyRBCrR
O0g/GgxCG20zSzjhmMbNtPOzN7+NKx18bsqAA2Q535tUIdBy5VfHt/iQQbwzGyvSWCldSvu7hhz3
kBBww1Ci5bQ5emDrkwRQmEu6U6Nz5DCK+FOVDiTf4B6pQe8QwrnIMOvI3IJ966JcsAEWzSuEtaIF
O8jzOE/y6S1BrHR24FhX+SdKJ7BdBSFCTtHp4egukR9bjEo01zqadfWOVFqdA1vJ88ykSPWOdRpl
0V47BCuHwF++e1ZSn3XTqs6Pa40j6rMsjE9JS/xxTJ7LKSFE9vS4phaC1JQ200sq+6tHJI/rYrQd
HHQCHSTurWkiG/Mz4tHV2LxI7ENMkvmZ6ylFlpjDSWy8Gr9CsRhvc5d029bDxt4lvr1RdaquZL1t
H/aymvHq65L/QIh1JzbS/dqzXknhJAvljS9WmYmzJ1vM75JwblfzzlaxmgoymoF9s1zNaZDPVv4N
WSKcWbs42HMANVYf9W0FcLsfd0Zjmtti+N1k1ZeUyv/A+IGuLup1TsqLt6e2PTEyo/6qslOWqC+2
XnGYS321C3yCYpB5fzz0ESqBTxrLrL0uMIM3KKVRl0voES24amBU01sKbu+ipRwpaUN9jLyRHK3e
BjXFb2NwWpID2Y3/h73z2nFb27r0E/GAOdw00FQOlR3KviGqyjZzzuvp++OSz1btau//4Fw20IAh
kBIl0SqGteYc4xuNai96le40mOaXXJsekecRqUU0egLiZ6cFCmRr8rcsAYArcMs1yIT64Jk9MRoz
E0N3OJFKpZy8ID9XfZiuxyVY3CwZdRtdj13DK4/0jAFdldqRYZK97uhyUz3l7tA5wr9IZBv9Nq5m
YxsvwuVCcSvagVlH1iqpFxU+ug367gUtR/UkHklRmouIXnL1qc/cehO6XCUKNcB4TndqlRRzt0qh
XvgtyRIUmjXKiiPhX+Dakk2b9wOtvdJ6iGM7Q59qHRIC6vXgs9FCjra42q88G0VKTMLFairmF6Th
9V61jqGi2DeUshj268ombsG+uZnzM6/RRXHfBOdIkFrf1qje3RjXJTVdYVncB+Zyj7Bq3I9IEIqI
wnM97KGDAYXPXzG6lLuhjO8iCrI+zpJ237b2prXHXdonztu4b8tmM4qxfyz15s6NxmbdWEoGlIb6
J2AJm9BE6LNR6mmMtHXtrh6Ad5vYlvPyGVQ2KAHTJCdQg0KqV063HQNmeQ6iidmD+r73sg7fi+1M
2yn0JhR9eXYzFf3blGjUJYP0YMzO51qjRVI7qeJPZoJbvCMesassCqoy8bXU17braTdMUB4aok6O
RCp8Cw31Vi/b/L4jhs6ICWFoXe1+7iNwhyrR2lwI52MUYqhXC5V+GP0n5n+L5nG8VUxHPTSifZR+
gs7UPiHRLA+Am5tb00yeEsI596Kwv3SmkzG1dmZcKsoPa+ROkUcpMHt4kdhtRmx6dJ1WNlS7c9F1
L+A/u1M8wCwWqHakL++/Apl8KnP+/Z1b8nf0yf+6id+asiXt5H/c6v8hIspifHvnYPy/gCj/O3t5
fclf3tNQLm/5DUNxzX/hAca37rkLSAI38F8wFNf9F/U+HVPdFXvym4hiWBBRHMvxMHebtu14IFR+
E1EM9V+6bhqeZ9kAVnDl/XdElL/TuZDDWgDil93gZqTjJP9AREm0SjdbA4VMl3feVnenZGUI7wQ1
q9xXIfiEqti3dahSN12y3DInXokhSP+D61P70244lGzhsxiqq+sfdgOBXzMPYlD2dUWVdc5098TJ
9+q06g8Uo3QvEt2P20rZ9CkJpp2qJOtIn4z/wFD4YIuVv4anaYZh6rgdcVYsxu53rDLgOEnrDUaw
Vxu8SkEGH2LWFP2gBCtjcA5ME59TO7inHvIMAglNf9mt8MUxRCyAqLbGQJJwzIXn3RF1fzEwv0eo
aeYHZ/OyY47h2ThisZVrBpasv+/YlLZWrTlNsKcWu/jl+nJnJvWdVlIXyh2Ly8FkUuxeYNGN0MGG
AzpiaKAzVKe4Aqx4sMuNZZv2DijIcahK76xNWXN2nF1Kd+Tc6oXYW15+P5a6eZ7/esgqhwg6a0zX
iLzxx46lhTkymu4IIsDrosxfAzIduMcumIhYKW+Qy2OILNWfSu3aR3oO4WO9+BC8adzNNsMxRYzK
gXrRLy9wp5VpYJclmWbTdu3eqbObQMsY/6hGtNzQuhs1b38Mk+dbgrE0/+3iRk3Ek0tICtWbtyDs
VkablNsJiSNJH8PY7Vwno6M2D5RwDpoLN3UYsCCBX2GEfeskP7w5vTeTMTplaQYMtkaXYYBnJqhi
/ETedLJ1e6ZtrcfchSRaHSJoppr2VvOwAFgOebruCGIhTQ5NBIN5WOgas2tuyb0qg+zgRvCzUYWs
0vzXXKv5QWEoie7a+9ktf5BlNAZ9JLdsvExdn69FOBCKi8UU1Wi2GvGeMw4CfNa5u3FYJuhz/BN1
fLj4JDckUv5yCnFfeuF9jVgmMamgTUP9kDwVWf06OnkDuaugG1sS5lf23V3a4hWs4pGtyDgNrZna
NtnVDpl9YW7uWmRZvt2LGYWquTUa/V4Ezd4pGLNpnvWkQZfb6VpyGPoo2YUDM4YqonSYj59dnZq7
Mtf9Rpmg9lRT/YqHeIuJTBPO99ARyraijO5TXv3qTYBfK41CCES2h27qbhHp/qTEtDQ/oJ43uXBW
lGtGX0WFuy6cb1oFvDdnxFfM8V2ivoaLizq1aJ2TaBdhiMMzre6MdPw5leTggMslDZshQpGjwKPF
RrYfGtU8KKabftaIfAx7497MQYJkTcRRMZNJ1TTMYnP7bQ41SMMEEKzKefyV2bq5Skkg8rOe2axm
28G67Wlra1nYcaMPnXViUqUtAvRkKW7cuG7pjWh6w1jDOJa9Ya0jZFNHBb390aR5ypxkWVST8f1D
Th99XSdx5csXFKt+neNMbPJFPV5N0R3aRGuLQac7yqeGEOAjQirW5QODz8/EPpFr+9cmcild3i/f
cX1BPnddlUuNNYldoljgIbAgwFCMxWqczK9UKO2NfK5fVOlyydQFCQdz9pU6uiY23aKMH5mFM0df
3iw31IgO9svGYQC8vCwfECREYiUXOWTwZfCTItJQNNJiljdenrw8yq3ipQQqRoM+hlTf//VJchW9
m2uMOE5467s9mVU12geztumwK/tmrSWXPbzum0vUG+V9uQvy2VnufLN8vCOflYtoHdhdLiHFKiEI
1rQz1bcS72dPBKjfKhyeSqi9jsyIfLQV5o5KGdK6sD51UejSrA/u20DdjaOKaT1kHDs1RApOw6fY
RGfb3w1k7HyxKQQWuU0xuUDKV4svptH/6qbxWGVlvvIY+hLlzewVYUW+N0RLPJcxqVRNo8jXwtDF
GdzsAzV8NDEWbqw4SvzBSR7JmvdBntwFqert57p70EPX2w2k/2SZt0F/b/h225jryMOyY4UVKbiu
eRsVc3Auiu+a6tKBdUEgJETucv0mT9yrfnaDg3vBRnfL+JZg6YZsZivByq9qTxArY/pM1a0C1+Ao
ouxgDrP4pBvlLlDat9aZNxQ+9E1TjBOmbhoPTlg/IJtxGbe207qKcKPEBnU/gtatNUUYBfsW8vQZ
bawDKjPoYoqOI6p3WnDqhrSb3k8nYDPx7G4cfJFcfsUd0cnoITTrW93fgX4qsc6Be+l+YNyijxDb
qDXsIqHwNNEh7pabFr2q3oaV0LjhlnAXEol8tMndNqdsBgw1nkl7mT7PMKFglujoQhUm0dzg2oks
R0eEe4IzqEkQY8ts7kcz5j9NIV4HtflsKU3xqAwO3STF23sptzqKTNVdkdEaNsLWWak9DQ3zF+M9
D1bI7JcdOTFDNGck2wwvSLMS32l6DV9jXFIC4D6qNhiEU2rRnnqcWs6wxkpXQ4c+cYBLoYhc83N7
oUgP+uAH/brN7jEmFyi/SAetqugXnpdjXmsnq6l/aG41bufQ3VT1HQbf55i88LXuJNHBqWm/OP3G
GWPjq92/FEOsnzTXIloWqfWe5JgnrSdpdzCJaqTD4xea/arn9U97okdaxXW9AQJOBDTTrXVZnTR7
uslcU6wocdwKBfqqsLDI6AoySSTHKzUJfE/lCNBrY9vSc9YSaz9b+jnN5h1DjL0qVHPNgX1n4+Pc
qiHjTdMOKwpiW03XkcEM0wazFH6ILlXuS0Yzh2H6KRwOrzQIxZZ4uS1Gre9xiV7MDLPZD6OHLM7f
OMUPA1zmOHVyeifWWTSoT5ziM3ZI2mRl88kmS3d4ROu6cafuMQ+QYSuN/tIMiKDQqm1QWUBMc6Nn
I8ZJrrrpipx7kiiru0RkNPQweCwm7nwKVqkHhXbAFnqOGwwcVD8ZxjwOtvE45wRtQY9BeDRNJ2rs
W0Bqzkq37xn5oWFi3iimcq9gxaD0MT02Goh1e4k1VoTxC3o3xxbk+ZL0eWwbCEYqaiK5+n2qsX0i
mHozi5QWlFN3Pg4IcnrpDYL1fBo9yIbewIyaAEbKxKiTJwSQ3KHAYPQoT+DeMgs+qHl31NH6uU59
39oaLSkF09acfmPSeaOazpcGZAouLo5D5QgbqOKqPd9PMfUX5OIPAdIwSxs+EUQYcnjgsifYdEJi
5j06AbXHIIpIYQ37zeRY3ISbuUXcpaPXG74mKtFibpiguKO/O0QZGsR62xXUfGsjPts2Hj9id+0h
3kfTfLZR/OKTUs9FRsK2GPpTIx5pluobV6dsFAbVd2gwCCZxLCT0WmgMGp8ccaK8y18xiG5UNfs0
J/ZPd1JfqI2kSoAV3cbv1ywhwFC7y6fQg5iAAulsIlAqxvwrJpnMV+O9d5r7ciCHw4nWRBxlt06W
mapPDgjNh9o2NnExM5taXpHPXV7WEKjvQpuUjLL6VHOT2WeD/iy3Cmgabap+6lYzt/9bhUHMDtxR
AccGcjawLQWaRV7cisKbMfWavojy+VavrA2gm3yT1Ri5U9vL0UjaGZqZirNRFzBhas/wYddR20ib
VeCqv6j0l/V8NsLaodFQEF0UHNAToRfodFIcNEZ6pdCmrYNcO67wQth0ataBWk03mvIJsSX/w2VP
TLUTtC6DnKuqs0gU1HTjGenSNwFt3lMgAs+GYA2Zt1HyMFFSNYfhZYyaYaWnXsYffq7WqTsFS1yT
cUNCWYqo+aYs6WvrXX7jVfpP3RthCyuLps1YZ6iHmCIF56Sb3ENOWkVLrWtXFGTZWqAJdNHfujkM
CNWoflHUuksdYzqKLrwbdcPgptcZtzR5COjKsptXFYsKbykPamkDWhr642g1NwgPWzR06oOV6fBp
8pbq35yvkde1vNdp0anyR6zyHOUPrHdf1RH3za02b1y8O6vKGg5z42zCPC59ZbJPkFY8NDBVf5u2
Y3FLR4VSZnrbYmffa3P9ioL8aJhBd/LgHR29STwG/YiZDVzgUXPqY5invyKbffTSndEOfE3OkZUu
Lh3oOjfaMC9DcOtrXXDdJ59or+n1uuycb67FXyVrpoq53zzc6o16GFJ1z32J6pRb3GWpRi2ZsfDK
tAqqVgLjfuApGxyQM6ErFNm9OToUUCFvs+UBgfTP0W3hVKkc6Lb4knkzwuE94c9MhjpGLhjw5pUK
a/nWNeJXL5zGfRy4CDqbcp1nKlGDuvjhlrS1vFeCXTgsxqN8oPEwHpWSzC4Uayy2vSa0lXwJbI/L
TYoZHdbcagEpyKUEG07mX9flkybdxAyZBVtG8nUm8r+3/+OTremtU0OUftGX46qL+LXtdq7RubIU
k/L2z6tyk2bZTi5d3yvfdl2VS9ePcs2Za1WG2E9+kfwArt8WBIMDlukGkoPXLObp9w//+BycQYgl
f3pfzYU/tssUzLKgzfjX5znkTqDf+Gsd0W57+brLZ12/Kta9f29pRqc8GMwDPd5OdcjhXd7+7nXE
5R4ds+VZsAnD7z2S6/LzepyljTvTJlabjuiI5TvTGiXRRi5mQ3vIQv1zJlRGBfSckWJlDDyN7Ktt
5egOQu1uVMCMYm9pUWVWxF7T11vRfycs23Gx3cFNxqEAKD4JSRd0KI0LjuoeSn5k5yRHmmV+M/cO
qTiIvWnXB9kNEYkNAiDsu3J1CLXsJlainFmrNW3HagTh2BpfEtUyd8JgKp1ZyNJMpEuIgeweXUqj
HVzXNc4OuRhCbZ4cUhciM9n3RFaekyjOzlXURCuge9sO3cdKjO1wcBv1LnG8pUew2JJmds8PVT3a
zh6CB1Ge6Tx8ZiIuzgOksbNcwubKIKFE+CdXteXVwnCPWJET4iLj35uFQhP06WYitjVkuoWxqyv2
RFjf4twubhKEH76YmRO0KWKnysAW0iG+UzE3NYYN6SkLwnO3PGjULtokpH9Q1xoyv6VzdmsqMFKY
qRzDojZOenifcWPjN+IDmc5zexHldOZqOqEIyj/VuuVwXWaLJlTGc6rgT53TUCdlCeaT4oAxIwaR
CsMUf3H0proRrpsxdgPl4JnFW+RRWg/6ioZzW+/dyDzlQrVOhGrug5qpm8Ba6pdeku/sKX4JarAg
gMeeG8+Odxgc1bOauepZLskHY5wJj7XUxdJPIymx4i21H8XgTzCIVC8XtJ/Kdd4rtlRmMl+Dq3+q
88I+WYYGz8p11rPmvHlM588O6rMjmOyNsqz1y5HC/II6pYku8fpcBA4Ne7jfDuNjhfnTT0RunuWB
JZfcYQy3iaWXPvkrMwPHDn46hjgrF8bZGxG2p0nyVXimXq2xn6WWdsaybpzl6/ZY4ZkmKirKGPTp
/FficdyEaikO5GDDxEC/omDx8x0L69PESXLW1Rx43rKUhcSUxUZcEBlb3cT52cGxuo97i7wiw1KK
Db4R5Kf6sbFHHPD1ONMKRZdv61l6NpwOVvqO/idNmuVZaDYNDESEOUrpJmfQP7+3lJvLB8c9IbD5
RKEzxdqadkdjyL21OXMnJnVUPUdLZo+7/IbdctDLB62Py5XQFkhAiwI7spKTiKB/ygclDoeSERDr
l0VFSbC9wgP0e0V8kS+AW0lOZdL3f9tQviQ/Tb4uV8laBQSXGtrla64vXL9VPndd9braWJOHCc/l
7zsmt6uMNj/O/VcjcbsSEk2cvtt1ktuZApgeQu2/9u/6jdfdq+WeZwOVs4BewEq+MnLAeWai7q7b
yaUPu/dhVW7yYTeuP8HQxW9ZT/sahsYuNBG5TkbIrKBKn9LeObtjRPRD03VrE678fUnBeW9UxnOZ
mcpt0ujFKqTyQ/6VGQPNiawbL8IohgP9Nii9E36SN7VRkEJg7Ec7gEGysJCOltDVzhQfCR0U9p5R
fTR34i5MvrYOnjhqFhu9Sd90xrkb1/Y8LlLMdE3AWr7B2WmG1GMrFe4Kc8vou1tgw8vwzIjWxZMw
iaMZ44LNu4ojWIfm2ZMjUswqCUvZc8S8Zkd1g+moMcXoLx39wE6ge26lYzlxt4pGatsc3oig+J6r
s/t1iF6qLtpWAIfuHLTUzdDslWZ4KAaus10H0Xtm8oSRbmg2aZF+ixRuyxBhxrNZU0gae+OtN9s3
SWJeKh2bIUHq103JbWcO39rAvc8tFfHHQv5J21OifWWehrlmzhCko/zgeh7g2dYoqbpQ6WuwEEof
eU+BpeqrMpm5EuE7RD5RrwM8yYz7Az+0q60IwK/WnvmK46Jb1ep4KDgFH/Uytaig4/boCGnaeVgk
1xXqoKnhqYL8K6rB00oziVgUIJTQ6KivY91+71RL25ozEwth0tCunkVihU95m+5cT7e3HCRQlLj9
lybKFDDhW6eZ7oizvR1mCjqcyuYx24vJTJmCKX7f2c2D6nWbJo2rTT8oxT5AInyyhPDH+E7p7HZH
CuqxhJd/nlwo1GUJaMzKe3zL35MA/dU4zNWnzouPHeVLLMWJiTY0aKHg9dY2Iv0Y1VBp35k906Uy
BxuKG3s7DJX1qCUhgXnYU3Fp3ozI5W4ANuySKjeOGU6ydRZE7qmOx5+gu+cdD+RpzNm8n7qx31A7
SzGNCLELcl3x26Bv/QG+x4EByYIeUjYpU+KNCtlwlTiKhrZmAKEzC+WhmqPb3h37g13kVDl6KKGI
afR9OSe/zMgFZmmWwK45oqi0GRT5xh0BHD2UhGHcRpmCgyIbX5n1+clkC8TlFiaU3D2kmt1d2nL/
v+n7H2IwqI+5IFD/OQbjpiy6l+JvXd/f7/l3BoZq/ouOqr2wiGnxUhP5q+27xGNwlmgOrV0AT5rK
N/1u+8ogDLDlqk6uGYiwpRv7u+1rmv8yaEjCYNVVi9bvfxeEoRsaO/COAGxBMYNsb/DPsFzdhQT8
945iRZYn6ICZTsPcwl1pqBBAC9+jlpoWr9JBFKjPUNadqCAlm2yIv7uty20bsAvMvwjKRnTqVVx0
EESSdV/8civsqFVnfaNY8cg0LFk5AzTXeWAYh5N35XRese9r5wv27gcAJHdeRDUK6g1ozXTuXoXI
NqVDIKUWA29LG+NblMKHILraNvOOqeqsPkSosQsKVqlCpyAD9uxbaLO0zJw2eNgNf6y0tZHe10J8
Uaz8qzErlKl/hWO5wXe/YwJCGb03i20En2pXZxPc8yDbhbwNEZLNGRWHz1k2wDdx5h+TSXmdX2/l
NiYhBIMLaJN234z1lChhHHjpQw63tPcaxDgCh5KjoywdIhNLPY25rJ/DtRgX+LAX/6gR/BVDVm4Z
geb+sMZaqu5UF47E5AFX8foNLlCKu1k57fQKnZOV2kc1wl4eYdfxTZjMFhNv34TycOYuVYWWvbWV
LN6EFRd+1GcbHR7cOtHne9yLRTZZd3UBQx8sxrozQ3cVG96TQhKcLxr1ntRZqmJK0XFXjpiJVk8t
xwAJBhYwUjN71hrSGWqIdlpvw42Ko3AbexYw+MrGe+e6WyNpvxGMAZ8QB8GmwFyhe9jTqhrAsQv1
U2MGlhNvsY3tpt+F/AIZkJyRceh3mJyPhCbQM01ydVWYDKHcAbPdLES0Qit8V1MeOuEq/5WkCuXI
3DUZKB6izjP388BniLT54lRQbnOKn+so01/C0poAsQ54hiKYMymtWTUrgz2M5uUPO90qRo1ATAD4
jJleGIVqbYsJynfs5FvOlJtceK8oivudnTrf6VMsnKLQ4oLdAWG5jeowWY1G9ZJ3ZrJWOtSOaku6
idaQkFsJe0uetaEDEQmr0fcawozdrI5Xmf7Lw6p/ANPyrC7dvWZCXLcwRqYyidf0Wzu/s0MAquig
3lKlQxxHKjbmobLYmbihzohEIgz4+oNXEsZJ0azATfsloI9zAlahrbrYGtmfaK0k9AL6lrZFDeBk
ih/plah2lGxq881C8R91/Vpt7pwFwxgSCOJ3MGhyzm9HW1uOS/Q0ZPmoMdMDLN+vnpGT00o1De9G
gGC7SNeIll4ACvzoUEOvVKEhTZz1bSxojc0T3bLZ+unQbjVUsmU7qlh+Xve9j/uHQx3e5GpoafuR
fdZvtUVc7VXVXqnLRflJAErrN5i1Ig0rhuVOB6cyxH2DBnHCSbFuBmymQBU2Texp1I5RjImCnLE+
2/NXy320i7Aa6qaF7aF+j2PGJpRMZ9fYcgVeBY71g1+88LOOeMJ0vO+g+DY0N/yhc4YtOBfkdiZ4
CHPThHsjsHXEdqV+SuPxhWbwtmz7aW+Rsu0Lu82p+OOfhMuZrrKhHA+JHj1XXnSrli4yCReS4lBy
yMUpnBcTU/bapeeMYyhaZUm5mbuW5Bh8DbvKyxm+BSM3da/1y+w5LBmpjMXEhL1Hm6n6kZLglGxn
XOS+kWHt0tSh2xKF8OIaRKdl0YtVxHcFeUV3ioPhYwzabl2H80PSzzfRZ1LDMsjCa3xI3WpS6S2G
HVruttzCuUDZSyxZN/eY9cwZ8MxEvvuhtzLgvYmeHju7Q3LYkwmDTHhmNJeJkWpPCRI184CjUiLN
dl6onq5PyS2IHlJ1FI7yPZfXlje+W9ejqKHHBxQUVuAAvJZCn1zSRuNeKPYPI2UIFhnaTqdWeNTo
Fh2tBfIqV+VD2tj5Bk74L3xf+IBrp512c+vdaSby3470S4SRFueCC6iiFe0BrurgD8HorerIPNNS
ZaYaOXAXUS/fRlh/aTYhYo0rfBoLLdCVgDi5KB/aqklRcc/DCr0jfL3lAS8QcVBLI/r6nLYIPIoI
mQoYaOdB4zY6OmG7jpYrYSKaR/DsR0yAwzbUBa2Rgulm6d4KS+yjNs6Qufd3qmJoR/lQWaF+JO/z
0Lc5xe1GS4811Ku0SiHF2fd2GH7tgvwBDShFB2zQxLjcuJ3rHdAOjfQJqzDfN6m+6bTlL2dpIMm6
8GmCj6Su5HPtArjNANwdxu5znk0hiSVrF73Inqr13ma4u50m96WDyNglRn2i6PULspO1UVxK3yA0
7qyF5jotJEdqOjA/nNuiqMTBNJSi3OssHx39zSNlYI9xeYEtiTWsD8sPwQId5QPcr+aICJYdlota
x+URWEy3IRrWYXqVberORsw0gfMcU5TClUk905b9fNnJl8IAAwwdSiPHmp6QE9PwLI8R3QiKn1G2
IxjzDI2KqpszfMeZUW7zDqQm5NWtmmn7vMC0lo8L5JY+IccJMT6XI8BQ+2nF3CwGmgqkT37T9eHD
c3rYN+sWmJGfj8SLbOLlF8nbZFoJEDkr+Ss1MciPPK6ZT/DbXB8kC/e6ellK8mbrWOrjgAP0KB9E
R5tsjhvIHaIEXojqGXN0o/GbjPZU7XIPO8Xf2bxGEFt4ufTnIp0yeTiIhW0cmtglalX/pc866New
D9Qi2I3uHEevNNzelGnBUNbL4T0tR7u7ECGvq1CLoDLKVyZnasCiLVvm9YIVFBKM6cxp+XsL+Vqj
mFvsIFECyMXcXz9pKIZ8beuQs+SnGcvpJ5cuH3P5imUP5NK7r5Hrfd5/dlGrbz9sJz/msjvXr7pu
I58rAwtFi+KGO/yU3z+8+I+r8oUPn3nZ1cvXydcvT8jf7N1/492i3Cpwe8EIBMzPOWuU8vJzXj/6
3eZ//J/8+fU/bvqnnXZymu90F7dmxsC8NtrohPQ5OpWzNoXbWtV21JdxZy8vIK2p7Ms2eRinpV8u
z8qXrPwzJwmnfGQ9OW1Wb0kKwzqTLdjLPy+2FUM8Unp0ALgBYcBeNq6NqaOf6pDMdaRX7qgr+Va5
Lh+0qBgIHEA9pw3YqCrIFOuqJUTWrE/FuPwnlv5G1eo4ILiNbugvejUYMDrmXNSPczHRRTe5Ea1D
5BhOTmNoQcWWyzXcXQ45uTrFKtqx67p8UjI35dKHt5Rj1u2HjmHRAqGVD0C2ysuSnsIdMBPGAd5C
ZJUfUkpCq1wcQMbPK/n1F26rXHz3LEFez4XFgET2h9B6Gxu3rL/Z+IUyP2pBYiZKduiGhWecuHTr
plT/HFOgCnWbedByNsoHyVBNGAz7VuAlG33OXotZx+1ucO0T0yk1K1g9Xr+X7FFt0o/d4K2gSHTr
qAw3wfLbGN2PfFRyqN98KhPT/PLRARkSrukc7Hj8IUbvvobs48v/R5DaT0E9AmaUFwT5nPwZuPY6
B9533T+YiYRAzCU90r9+xQpGT+qnC5cc0zruXgvVcbNA2hkpPQ+aamwq8qh/b2Iuf+DGyJ6rSbM2
apNBEZboYFWZahKfQDAExiNN5x1DgmndAerLk2zaS+Kq3pMRtoo11DQZkiNS4/ljodu5bagDb+Uu
yP0K7BiAgX4nDFLkVdN4uGz4159WrhZ9/5ZAePCnkhbLXCYwkeS39IvKjLoPRwm9mpQ5F+u0uFnU
8n1VpjOQl3ZUscFSCJqtrhhvetUx93h2YdkvY59xQd1zLPyqojy//H3lX6KVH/33P0zsGj+zgTr4
7DVrC98EZ4mDUlQtOQncIQAbzL0UAcOz/MvIwzpUB/DUTC8CuOTyfyNfkw+SI3tdla9eDujl9PnT
qtxYbvI/f1RXDBNjjxt5ysljTe6MXL3wfK/rcunypIjT2QcOm13+XiG2M+RCFkoNzmn5tcw1OZPl
IuI0TrXLojy/5c4x8vv3CYgvFmngdZfDqoD2wThR8ehVLPf9ZOHyRkqgiI08TSiblGIVzuZ3HLzV
zouGdF+2UaTSF2Tzy2KwnCjAjKyeMQWwjZJqNEeqXLo+XJ+baQtBetI3FUkBH65B8j/WDQuvWC6+
oxxf9r4S052V3EwlAdegEO7achZbYgfhatVZWx5s89WVO2I2R91FzyB/bG855eTS9be/PueUeLrw
AisXlrZ8QX77n94rn7v+Ga8fev28D++Ni899qrRcw/hp5IWzd6Km2Mt1eebxi6fdSa5fdl5U8IRj
Bfq+/Cz5N313XIoXDEzFQR6uFP6d+cKVfsfI/vOi/IjLpWoiF3HvVtmaRnR5lNhxeS2Rq3JJPndd
lc/Zyyj4v9pObjwGb6hsioP8fnmiDPIAvZ4zF0z35WCWz3p60YvN9Q1y6bKVXPy4/u5T32318Qs+
vkvRmhi9/CdNqLiDl+NY3kbkknzvn567biJf1eUoUC5eH+Sf5roql+T7/vFTK9w0aCCXfZAPcsMP
X/Wn5z586odvCpcL/qRump6mljxnOyoJBglsO3muXx+Ea1Soopcx9fVJuXR9TuQ5p7hcrzuDxcuW
8nIrP/y66btX5GJg0vvUDJQ68oiGRoJE+nqivFu/LMrz6t2zcl1u//70hG6K3B4PoNAo6TE4rt8Q
0dq6at5ngjgKGxm7VVTerqspvnnj53QqjBUAafUzlxMk91PlPFAXLknB6evPFahYs166bJo9fyvM
Ym/XhvJZ1wKQwnpZr/VgeEqTKt6WDfpBlfjHQxxTcbCtxwL/Cf9B4E9lm1VnMZNJ7YRdcshNkGNO
TLmROskqglcM3jivdwgWl6AYumByDv7xP3y5nAiinPplUrVQRF0p35a3V3ljvT5cIO3X9cstV67/
afMPz8lbt3zu8g1/et/lG0Y4zHSpEKEz9eOWKB9cidi/rnvLDGqidE5ZTN43l/VxObAvT/7x9Q9v
hwA6rx3bgezQwdleybfnrlMkd3LLIa0h3Uz1g3xhlqfgnxfjMAtXVla+aXFjr7QynqjhQeMau57b
JpFyuGPeANn0SsUfGuZyYjpoXZ5TuFtQ1ps9BTuHiAQjWzGPOg5uZ35pKzhzwFvcybs1iuEldpPq
+xIHrLe59c3qrcdgUt8wolqr5fK8iRn678cFk9cKclnMuCAdtxDtutcida2ESrvGt9TC8syzdY7U
DxsTYNtOQeH53Q4ja6uHjAwhDnR8xX2YqeE+GAnrzWbyqWJBrxoCHDDFrN17AR4jzUpPJG3le27x
eLh0sY5Lx1orSvDF7vtvYTQRC5jl+hrXynqizkaVD2Z2QSEcddBSgQ/mxsc0xokxTQaVgvl2iEKq
FPj9KRnm5TZIUbsGFC3miiWrN2hSA30MW6iHZhtkpM6VPxQgjaZi2kyVux2Rhb+gAhEFpOjxBqkQ
gmvrS2abM/gTpuBV6dwPUfISzUO4d4iIpDgAiS742ts15GpAR0lMLJjNrwqLaqW/Gpjlbnv66DBH
VDBBFv3XAAhFXvyA8rVEeC4Uw4k8Zy3vN3Na3EPV9+6Y9705Ht4xtXTcvYOYUejUr7WR2OBsgPOK
dNVvC1yy6FtbYSfguMBhhS6EMA9IK9M2KuctoIiysPdZYwIfHugGT2qzHXHoJCpNBM/N8q1WRSSh
QVwZ4DURsrLLNbNZGxCFwHEYT2NZu4RN1ubaAebS1O1nTwQG4ITQg2PtPSUTnotUbeOHxOqfI1xJ
KUGjn4iHrX3hap+UsgBlpoNV4wJFeJ8W3BQC0koPThm5E9DmKFZPRUOqA417rGxY1F2vfpnxKKwr
VEBrQH6ujySrPTva/2HvPJYj17Is+y81Rxm0GNQE0rXT6dQTGIMRhNYaX98LfJn90rKrxQe0WdpL
iqAL4PoV5+y9djcFulC+Dyb6XdJqZHh1YFPhQlLTey4W6ZPTJ6dKNZf8sht3mOBC3u5M0bmkzDSQ
3FhI4y99ygmbUivEVYJ+ahRa60adkSk02iA9mfWoN+EMIyOUgMglL0/tEAWxKg17wsTIZ93TXRTQ
nSfv6hzNfkaBtRngTV7VHi96jqeOwmX7jkANnDtU3FzSn1Tw+GtX/jZqKf61KOKvtJ7Leztm6aHU
qt7VK8llyEmXfqFWTr/FUdvpaK2JeZ9yREYTx5NQrf1qik5zW3a7SWNdqeiwDXIVBcvwJzJQghDv
8NuUUHh2JljdtqI5B3liQfEm69Md4tavVS/lMzNFRgVhmGyWofdshrAvE97ptU3zRn4vEBYLeLHQ
JhwOyXoDBGFnQ/y59jqcOyU/WFWeemDc3ypfrqbOyfTuQ59oJaQLmTJo7tYeJckkfwgmYJFKSBCQ
jR6Ys6X+KhEZ3iCOAeOtCfCJupZiExHFI/ryE2lavSNBm5BJIfQHasRLAp/CEowvCSMU7o8iu+pY
uAhvg79YoURSRONpidTClTq58irChoENyo7VMWPIImM2FSV06/QSc5z1Tl1bvwtKbQX2xzpcyNWO
S4w/2ZFy7OwZxj7TOWtK+auVsBqOtonODAtOK9zNiOew2l0lU/csNS1Qlewmo5ez2+TC8qeDprD1
Bhw29xGE1r3CLfIVlTYYy9ephAyhmrHoT3nodDkXUpDy45SOM/noUu4SISFr46tFwISfL4s3y0z+
bDBRoRTHaWYiVQREsWpdxDtTRSRB0omBjF6BPWVoL6NWiYcmfF1X2ke54SlF9wI+2rRly0Dfv8pH
sxUwbaThTQ4TcuSxOJhD37nTWhMGuBXJRYGLUElnE7ix2tYzamcBO52KnS5ZWJcgB60ODYDlxH4G
X0X7rVaqvmtQiPcxJuQQLtaowCtIJPxi6lru+7ZFmDMN5b5RORHi5MOdKPEpj8hst3N5mQJ4mP7S
TBPZiX0DTbdVfFwHtF9hESYDuux0Iysw8/MJhIbFHyG8aCuER6uh0pSd1d41rXeUQJUtt7SCyCn5
FqL+K1pHrG7KbZwUY69UIxTVVvbRuYB3g0dWanF0VlaYa2Ld4BDIsuMgKAdl+WwwNV9y1HsgF3Nk
KCA3Vcg9e5pydqWNujOnapCDkaZQUNpGgbx8HAmH6dvuaEaGZg/U+1+ZH48I/yMnEhmoZBDbg8Jk
JUvCBsbJHqk4u31RAYbmiqF3tlLck/FHKlWX1ASUiiw94yGr1aaWf5aF8WHt06PVMr0Nof6LE3PQ
NRRrreRMUxxCYqrDzslYjQSiDWVdBijfmJdQFBKwcStmklGiW6XPNy3R4qDOAcljBtopZWkdD1JN
L5jg4RmP7XMucXXxNsCJDnXAkcmr2E2ml3+GIV19YR1yf07ZWCcRgtvlZRT1GlPNrcmz5CBj5QHi
HdCYy+JI8SkeKTZBImgn+Yg3JjrXZevezMMH3W0+oCEPVKmFgMyInJBCes6WuL9FIV4TuZLhikz7
AWODWzK5tNacHiWxIeUg9Nr6NM2d9Rgl0bQHwQ7gBFmkXibsBkZ7KqrKDa1pl4qA9Ogok/dsI559
WHSCKfpJyVxWKCw1SLCmnP34qGVAu1A31n0xeyDAmfrW5D7IZOMshc5umlhye8HnYUtCF3ky2dV2
1zTPoYQLLb9kE+wm40Ox1ozstpHSltx4ypahKOrzVvghyKuM09rWEqyszSxsTcvhqI2y6NTZURUI
mMiMIFJg9cs5rswx6d7XiWjqVlmf5kV4SLqGy1DiBWSQyC5rVwAXHgONqb1j0vNmTHGTAH01nwHm
KnC4d8k4vZhdvJOMstn3Kfox3chWFrl9aADBqsx42Fs6/mErYsOcxAa2ogfyrm3Ux8yTZNNI9YqX
0acynMc4jtZIvMD+ni/h1PhWRvNJJuzXbpdPKm0heqv4d12up1kxQo9+LVciQWi1r0hf5AaN17UQ
3Vq5o5IwAfprgjv3LKg5MN4ILp/b1OuBVYlO8NDwEUwIvC66txH1hRtpNd4J0N6DIQHIN2E5xqBB
s3eUJuStUpc4tWX/KC+K5cfaqO3myPyFMflJK0gCRBAj2r1h9n6Xz2yTJO0eG68F5x/a0UBm2rzW
PalOToUG7ufDiOImSAbODuQMkTg9nYBHfRA6pPtdxb6FjAFHYjatAMM9JmN3NKrV2BshLikogaTb
MSk3cpNv8mS6vtPoSJgl8+IBv0sKs2B4MRfzu210yakLnZzxTYkWL+cRGUDWNjFEs34JQCRO8Yp8
IRvqfSI8IOdr8CGxFptyu5cNhNhxijssmjHKdJZ24nDBmaEYqS6TjhXhY4Jp6gtv5SSzUa+s6ign
NNNRprEaqnfiSEXD3DOjPxer6eqUqY5i+5DNIsENBdE+g/odliFyYCRASYp8qFDP5FkCna3HXSqM
lg+c3dUHPLKVZi37KQwvYjfKdtTsja1XmNDvXJNhCsq0aV0xBhAeJWLiFco2AzH5Kd30MMzzwWIf
xK4qD9YOJSMXknFvkcQsZCJRfgN0vV7czWmh3rBSIXqhERrvLCF+L5f2Qqpie+nLBSlJ3ApXiHZ+
W5c+aQhoEjlAS6ZYXjKypdV+O5oQTJwu5kdRyDQIlQxchG42jH7zGSaOu7ADmMP6MYVPWElqoI59
7g7KTE5u2BH7qU+nvFw9DJCSm+ryy9JIv3GhYqfXUg4LeJg2m33h5EUacGx4aypEpcPmcxf1DvIf
FGZzYvmU1mZnlW0wg8txLNTgvP4DTqnnCdHCoUwfBhGUumXqsWOWxSc++pORUADSrCZzrAWVxSBp
45E6PHLJaJ8PjMJJ7teLlRd3IHNfmqlNb5VpvTYtVohOyX8nqUD4JXxTm+3ublYYX7kKyFCTX/LW
eO1Q9tAgxbYd6flGWXbjUsFC2neTT9pID+A72kll+lL3anHv+omkyrxw5hWxU5oIz2UKTrmDwhdW
SwEYkyo65vRXPW4bT5xzPza5l7qWMnKqzo3aZfUgKcY+jA2UKxUIJoRpTkXtTiJmRlAuk4I9oVFI
Y6mXzVQCqY20LgfMnhREhgW8eosgzOfSbvUBZ6zKRkeGoOpEmmi6RpsK3hjdZNYbCG4TfRiCCfoM
zZeECY7yJmIVuDyrHPmVFmJ+Bi5k49c0AauMbDliI/MIuT2Atk4P7bTspqzG89fXkOd6is+5ecKy
gWlx6LXXguNSGtHKr1ClOXgRcidEwraODSIYscc6nmgiBhgUNC2gOz3tRreIUI+xD772qavPOYcP
ZrI86w6asaCULfKQYyLe5nadEC7Hq27rGP/d0ewC8uvtvCiW3dKlt0I3Kphh854PdQXOL+Gl9MaV
HLLQN2foVbouAjxsxxugTuYGxFuxodI5aVGniRZhtpzO+cAxAn0pYfaPSk06xJYC5G/JX8RUYZpn
0ZrijVRtYF0nkTE8tNXjPHUvZvIYq2Ds+gqIQJRV6M19wnr0PXejjToI8cC/cZ2BtzRXN+tmBFYD
AI4eVp8CIA5CoPUS112MR3+4SXKkByjKysAgC10jsMYdWhBwOM+kqyQTQISTmG9bWXanyFuM+Dvn
WjrkoVtBnWR/yEf5Rf8+2F7iHn/Dh0aVCzp+/tzOE9Wwpd9pfRRYRUp2Q1i2gK3IQ+r80bBOCZms
APjcrOm143fTCJCuQxhvLBGPMkcQTONp7auYVqMwAs2/cktxFvqcK8C5d4iIKwhj2jymLoVhNHjt
wDIwPK/y8FZIkXypuHqQfNuLOCdbR6AyqIKUnYcGvSR7XLmn5taD1beU036rQSzXoalav5MUEa7F
XOMfkiLwAWl+NKXe/hHM/n9t8f9FWwzAx5T/T9riffk7+Tdt8T/+5m+klGEh/6OOAR/qL5Xw9Kfr
/+s/BJBSyIcNVRVRsP1DQPxPbbH0nwbyYRSDhiap+o/g959IKeM/DX4Bj1qxkOlztPiPH6xX9Kf6
B52o+7fv/5VWpFjqph3+C2O0//1f/6FtiCLcUZZuUSzTzf+F5jTIXZysVNRov4IFH1iaFKKw06S4
IjhG32iJTh4PBgZYogP0FI+SuiDlXaTilqupjCSApTAvJzcWOY6jt9TBK+ZBMehISNrPvisEm2LN
L6qhi6uW0g2Ph3oYs+SzMeKYjCIOiJVq9seqAhYJOwK9WVFFzqTH4qkTEqJJBCCoZUcLan7rBy07
AU8M6kEZj8sUHeDstm5WQLUvDKoyGJtOkDNinzrcaVyszBeriYwCUzxrli5TSSmpbzTpr0XuG0dQ
0V52MzDDsNtQnMOj0P4kwnQ2MXWsiYUmkVKFl1GBABDKw2LHnNYXzfiokN74SyG5Ea494MNkSijs
FqqIRIWIlAZOVdVZ6ry2RUqWquVvTdfeU5ZFoxAJJlrrb4704kbO60heqFKT83Rmwb/QPHxyRrAI
KYUDocHPTh5EoJIG5LA+7aaWfbw1KQS+46mq6mIvjp/xYP3JOG03snEqckLuS+kqRrkcNEiAoTI2
L1oDAbHOdlgvY8BNgH3UdKB8temnk/gBrjOlwUr9FanArGOVmoiR6c2uisS7cC9iCU1xBzZCKWr7
J/QceJK3yKV1sSgW35rhO+2vlixHr9PMrrmYssxV0JQNqkH5WR8cBT2ZPVvJelFBLkMRIo6wlqFB
q/q1yW9ZyhOOZJ+QMwR2fjWiB2jjxr7ohUdBISiyqbLfJCQi+yLzAfoKSM1UmKJNFPxYjYTOxZKE
Oi9JFTvFPe9KhnLrTE5tuL+JX6nzL/xN+SE16kAvMflI07TR6QWMdKbwTDKix55LucUxJtRhJKeT
uKQSmisvGpm9171U7Kf2cr489sqIcJ3aFkeljZSr1+C5Ws/CF4RDsUFI22murC3wRsUpupSWZBF5
sQxeL+r3CZLAK83RpctcM48GovPYiHMWB/sVQeEoe7AcK1Xc1RhyF/sxx9dh2vVC8pLV1b1b69IN
Z861ctf5Qm5gsMU9sNMt6lpSVjY+1jgssFQxFGE4YNTDpBmvsKo/SAOYt2BPju4tFrtIXvZIU2xz
EIg5lAGiRVMD6ri5GqY6gpvkwDEUTevIZPNJVeZrYKIdsUAENBFjeUrEjphU/XXoFtERJk641vAh
E6CULgBuzIR09qyvH5Ftaae8uRlTal6yNB7sFJWLrRFQDTTkTxYlnHqKkfTDcUsiMhQU0tEvIY99
5I3k/KzFl5Bll1gRoI3MYHa53548gO8VyGJRNOLJROTyJSKTrKYkJ0lbTmqqezMxXS7w/OqoDfrD
UgIeqtSK8yPQcX9KtmQy+EVN/5YuzTEdODTQf0eJun4RLK66yaATkcfpspxrMrmi/jZow59MjCxH
kHvVyaHP4NWcOSSywQT+yFHVUB+bs8LlUvuKE28Jj2FlX2D3J1kGUSCJLuakC8zNyC1xdInFustg
bCDgWWHu1ExAqgbyRTJX5ErpWVDk2FF00j0wORwAGaqwM8HMCgXhNMN0QrqP4hjwehqx8RQifSI+
qrnF8NOdkfo90iNE2eT2qjlTe2IpAupQ9s+S8ijWxjsbW1xnBRVE4TWXh4QiePYqqLJKHYI0omVa
SvwG6k2wEHr2yhK9ZZQWaTl2nKlL5gi9eopF6y2eZg1QPmlLqzyasLqaz6iRL2MST96YVZxna2PX
jZzo46zcscX9I1XVdLOskkL2aj4Vo0A8EYb6ewX7LEqKKVCq6CFch8eZwg3GOLHypLafDhbzOEll
jZtRZ7MHPICW+R1JCZ4ztlJUZ1QqWH82X2qgw6uuJ63xUmHWglQd3mj+bt2QN6tOz+wtH4VZfOzF
5rdqYjhNxqL3jck8hTlLXrIM/WGZr5IIjUxC2hzVZBXKQj16pEGCcMUjgaHET2Hy1OJl6pCqDXQZ
IKquSGR+MG6xECjNeymSepJKwknJLMFHjPI5kyIYrFL8B4zBfEqNbxw5+j639iWANnL/lP1SS16Z
SsPNUPLKadarEqbrIwDgAQhH6A3zQKN2SJddSxOaTltSBQkGHVJCNJh3y2yLlBXwjZjgmDT2pVTz
5tm4R9OylwVRvOqcZZRZo7KYD7Ur0Di0Y3FtTp25foZqSbpinb3oKJMvVq3tMayAoq3n+rGYyafJ
zDxQ0fX6eig6UI61c9uUt0nGLl90JK8MFpj/kogSrxPrP7VViieUzcz+CSQQGVyR3urtYdFSUmPk
9NyEcJRCUx4CbUDAnpf0M3u23LpGVCJdIfg84vRrVbSLmDbCi6K33qBav0aDenzfmFpgpHLtawXJ
kmVVPgiafpAi1tvEInNjHH6lywA4bwPFNlQBSHNO0YrQ8uG0cCxN7b6kgGYFUCmYg1kqhlWaiD9o
nkQwgbZQ6KOnKesm9NHsGXYEmYfrU1NnkC37/AGkCJX6pdNpdIiUoaSnuLboLixMZz1Jy+eWTiRJ
Ffp+bosM4UAM9j3rVGdNgazP0reMYj4wa/1sUMKIBnhsi6TY8Urdi05Zf6EMsErLLlOiyYFyze6L
hkaQDiyk+E6xKfTmtRTQxUkLcV+0IHp61riiCHzqYrdg/3RcDPEhotRmy+uoXvoxX/bGKGPAR5mo
G4Nxjkaa4WonSIFmZJYjqv1vKdLmU1NMCd0CrCUa7yR9Il+1pv3c/p6NofIrqXrW1eajr5Vxl3Us
I5GqYCq2DgvKpnvSt/QB1UfaTaZbC8VrnJC/aYwA9Ja89uOxBHYtzszZ9SxQL11/JV1cOVJaXtpK
01ndcbwQVPwi9xIR6rSfbORSVvtSP4ihEFRmAWu4j1nka0n1kdKXdjrm3hCFIAer9QufuWzL7PTs
vBqOuCQitzZojuQ1MLw6I2ub8CubM/67QJ+DTRyxL1YWbU4gTFKLHDlWsjh8UBpCfpnXpEa3K0zR
1TAS3zc3fl4pOPJxWwGoopZJ34yZFqtYJLAHqdb0xVQauBHFORase5L1wl5JeuhDQGfUZjuyd8ci
NddDvyQjIBcO/PS5gDa9rEz0s4bmBX+WjzjXH0FDgOFL5a2zIfgmNUbHmCnZto2878NzXBX1JVPF
D2ICqY+wy/+B54Gb1JPlGMb4iWZBPIDNusuGAnyzNCkxKS06GWNBDWXJYi16tNs6qsTx70KQqoOO
FcyZhxAaXvyUhNTMUSiMSK1Adtim2lZevzHuzDAZDmTWDQdt0wP7GAT+8f3PD9ljg8fCSjFZWMBb
FXFkkzGZ8repRzMkRkmaKKujqXPumRNsqJ9fl0lPM3wQr82g1gdWEVJ1t6/+u2//u5/No2w4FgEu
9s/f5pS4tkpq7fxvH+Xn34WNROSqPg9UHQa6xn//aw12Ej2t//kaevbw2IdyjvN//+Zfvvz7RUW6
sqJHaHOAJ/98B4IgU5aNKtkRTTZTfz3u/+u7lKKYk1dNzisfgY+FIrH397P99Q5+HiqrocgWimD9
9cQ/P0MBuZUrMtPpCLw7WNoWLAGun8hqhkK7yaF+flFtI+DnK0TihRuFLGd//6IlJcwxtlGWk+7h
SD2OpX9ona1sY95t6t+f/4RpedxCQ4FxctO3qe5f/vPzM0uZYzcqM9kuypS8GpRd8ibLHH5Ut/mM
3y7GINYZck4SWIlZMS/yZ3m7oXHBCP036djf6rK/RWqqau7EdByCxWDfcpQbDa+eVR4AZLID1EhW
+VEt/mjPZS2jiSm2nH7jUtZ4jopOS0LPpYpG5+cx//7P31Lbv39W6RTHjVXDxoIY+0eOTKdRIA4j
OyH1/YeC8+fn4zhbPuDe048kbDBqTtwFz/nzSyvWH2MJVYKlqXRQoqihwf/zG8UYiCsHZvDzguvt
Wv989W/fyssy+Kt6ZESfNCupD9sryDvsqULTwfzZQEk/X5k/CKDt27imNm/GGB3RLjeHH87RD4zp
59u/fsa4o0ZsB9n+YfHXw0OV2A8pbjb4c3hGXkXLDmgxQNh4BBPvZyc6oOfX+UDRcL/4jQs3LoCG
1Rm7aXAQuzysh9fJD+Bn2mQlLKR+2Et6skJPWvfhPRizQ0GojhOE99bTbqRI+Sfq2c7ggghe7GA9
kPlnt9779mQnJmcYTQ9Z676mpnOCbrZ/LQ33lVhv/bp88YPB5QlBHd01yhzVbwk6YAaJ1w6K02t4
B6Njs9HZfPymsx6SPbvgG69NCtgC3AIem7H93bnoL1zpgNDQxRc5uU1MmDrBAveC3l7MtSCBgXc3
vZGFoJZXLstaBN36UGlfXJ4lE7113VvaGx6q+WNeriWdjDXpd7GMZ8fryfiDoCj4HVGOhUfgW0Pu
JEL8yMO4gQ+dTc6F5w7Jg4y8nJ369DBB3UE/402K06SnPNuNkPi+EUZTs0B3TV6qKBE+9MrryE6D
GfAy1IGunE2vaPJ1FoV9OvG21q0RAC3aNiOPL/jWUn0cYuuCxJoKgd0XnkqyUiAiPVkcqsXcBLYE
uoUowB6+FI0F16cKJOs76WMk8hUCc+3UkxtGxLDeJ1r4jeIQnpsA/C1JyP15svmCvoG7UL2tBHRv
UhLgwkgQPfoRyV6HMUpFJ3fF68q6dh4iYpj3DAs7Gpxy8WjKRFRFo84z7+a1Ae90zcMHViyP/1Nf
K08OmO/kW5YTOQgh3F37IHtZFid5Ua546GsH/ht6r8fyLEMyO8eI0hP7gKhoeuKEKZFfbf4Sv8Rh
p3GtzSD+JRKnZHPBxj+04soPrk6xvISPW3aiJV8weg7e6sdPo5vQ6/21655E35uZWU/VPmnPvQDB
5w+BN7KwJ7vhEWPqr7I4pxPyq+xFagEEzyAUz+Ij/R03cWmzf4dfbBY17tfqXOpzLB/7S/mMQlPY
f6t8cJrpfdzP+a2Xd4ZPoIvGjFGHDgIgRvQYz24T9jTVFOCqZEYflO/5G1x3aVen9JMhAEPIx+qh
SsTUesN9vBSEfDrtCxxpsw8KxakXPPM2MNz6Zm347PpJgjrT3LrynT/HcB3RPJ9c9QrvC+ogd50W
CoN3BgBI52u5Mh65ZYPzuh7Er4BfDm/USj6kdIf/lsM7YTkdRE4nX3flN4xBXHjdI9qdorzy3FCC
TIqC39z+mv49n5saN9JNrc8MriimW7E9pcadNe/leo5feHM8JB+ImBtrdI/Uyht1G9GZ4iyCz8Bf
13OpjjYiNx60pII+0WL3mQwW+VsYOcsPn4zkjjYqNhPhhBaEQZkbrlI7GjZ4ySW0nhdzNLtD/nOV
ygyM2nNTP8HyHJTfhEnRQ/Cadl+1ewhpyD6M1uchk/QktL+6kNWntTXzrrR+IZ+I40AP2NEQCyQ6
SdLwqYQPQPVsPvJFc8uWBhz7R1O+i9BJ8upBrs/mfZUOTQ9Uljsy5ZXN51tCaZsC/+YsHksBDxFX
v19Jhq9eus6LWjZiLp89aoGa3fKZzHwACcZ+UBxiur5MyV78rN3D97E+zCt3WG53XNfR+cTicO3t
SxI/asHyxScYogTTEx8TpoWp3QEtNXaFdSWd61O5KcGWB+AwlWfkFDN78hW3wwjGw+htczdz7DtD
iecIpMPwxbw6cyhaPP5oPZTfMM9rj5dyKl+oMy2+zG4MBpxkR9ZnjVDtLvwhTZrRw22j1/Yl+rUH
c6zdEXafVxeyN+761TiDpGCcJEOgUDAoPOXAIOSVzIflrbdjbLw2dTeqGMGqvg0SMmsvvC4+YejR
EzNncuLGAfvlahnDMy9B5R8jqRs9whDfzNkn0GvhyZl9mErpXvG+MpNlMdxJB+hFrBykFhEE7RDx
W3jlC5Pl4HK4R7HL+Sxm1Qo9IzCTk341M1ZSRr3wrPZB+S1gVNnphJUeuFmUceSrLsHE9Yo9UnH+
vkg/3tW7cP4zh574xaUb3K0xjTOLDRnwch4+faWSwrSrJfs15JMP6shlqv55eqUg7NepTkbtfBof
HldfeDZuwGffTNv6MG4sf9xHI+ACxZ/TF18EE+3YbRXJElQKPgHCrMMs7CI3elsJVQJybekgPI80
o23GhlI+1CDSTKB5xPn6623ljjK0eK2lnTjFiYM9w6G1gUsfFC4XW8lsv71lR/z6ZOSxXBgOEfKH
BlCfa165S9aNu7myEnc+8fMn40aq8sx6ELwaHxzDTjUPHE8u/5xJQQnEq3AWnqUDN4n/vaYvs/PF
RdDvJBgwl7AWnLnifMn7520x+FlCx8P2OdWO5K1jpLelG8uLpkM8fclf5Du3sTqxPId349x7jGiF
OYoQcqYsrhUkVl7NjU9ZceJhkQCXR5n758gR8S87nnENWMpMuwbMFkwWY4bBwpmUv2SqpM6Kzdzu
3t75Y/YoBUPaKo5MldGeoIfkxI1n8slfmAalA588+iUn3hlzwBuLu3Z+510oH7ybKLFZQ7mymt17
neDzVMbHe9udEhbUD/5DxXOB2OtGTwz7Yr/QMLwNAgMa5dl2gxRyxT5L7dixTu7hg6Lg2AYrPR9e
gBFwhYvWVW7M//zVvA1SfYZa5eXfvCwWf56Co/i6Q/Jahw/dFx/r0Ai4K+W6Z8nGaswL46mt8+gJ
yZ5dlHDiLxd9N5v3bZSqKGKDzZl9UsQgbPYUjWc2C6o/PeTf1OJNdnvRI06TNVjW+U79IKbwOjyz
bvbMqc0HdHjSpKYHLkF1Sh5IWUQYTM4Srkjkcl55DGE5UdNn1Pcg7WTupF0jX4E1uQxn4REma7LD
ju7Q566t7kTxY6RWAneSf9fiXx31Yx4nOxS8x2LfGz5NLbibdfcAlxUrTk37gEAUmCqOdv407xzS
aQTbTA3zNsnJkm3B7r9ExvPD0pDTG2B3TT4mbrxINcCJBAVeTuUQj5f1PbohFFNcfKn82aL5yXR/
zeF6Nz7bJgzqA16Mo3yXpZNeXJmiDMoS09d8kBYqGBZFgNqhI/LOcgrLG0pXSl78aLesajPZgX5l
nevqZQt/PJAvTUqhi5k49MvyYs1Yc7dhYFbnut1qw85z1KFaMC9xSyr8AztzcQrk6hwzXNkRq0fV
xe9ZMfmzc+X+PEZnrUJreoyLPyZn/ReWVuM55UTJAI48hc9p5NL6YU+zDbAT0j2e/P7FmGU5Z5/N
2MWXbrnTA5Gj3fu4OCE7f82WAM5pfvO2DHvscRjK7WHYpWQFqz5rYFkeYxNMmz/fZvMiiQ6iOOI0
ADwHQcAk17ePwnPbIo73qjfmK0bALDoQz8XZH6wzClteVlKf1cQlCzoAM7syCzCtEEtNAUze0xTk
hMFuZXbE3yY6JRG+zNM0HnnBnDgYW0FMNBnnHZZX9m6op23zqUwd6o5s0lkxumEnkQ2A0AQqkhez
EZ5YoBzlPC87mbi8U/c1d99FSfPvRnev1LiYvXaQn6SPxt2gvUEIeBm2f3vscd+yNWZCVmESr3ZI
lT0X54eGinQfqjvjl9VKHPjj90bWvfQTGTuIozyx7nl60PqXDC0FaWJ+6CfEBbZHLgWY5o+62s/G
QdXctPVimKy9g3I3P67ZNbkJHntLT2Nw7djYth4DsG9zDk8ntNSCcu7eez7uBcmpDrvW/lHf0bLI
iVsVHCQRF8R9X3zkKoLKWawM0PI8NvD6lM8jbQY2chZKxj2VL+xNr9SbFurxEWBuu/nqv1mmjKNV
emSICGcmE25urJIif65SNxJ26ESL83Sm+Eizs7uJKI+LD5q7zYFOC92T2BcpILJ1KQRnjWxx9FTd
I5G29XRaYhPlWp0ceMhHtkCMPI1auMgP4nsjbENo5qMMDGr4bVqx/YDIlxDGQqAc+9uMH8DklsPL
RKdbO6TCW8awaeEynoXmyE8WTt4vFRGOl6UkUNBVmfk7O5nfZk12gCl1rjiQYvNH15mF3gcNDF6Q
wtriN3SPUqJqfRGDynDr46slftJQ561ATiXuKWL3rLuofHTRzxzz6dFyOj++/GxMZE5tdvRhXfjg
GI+WFhR/ouflgQXPWunQHVXxmFLZlQGRRzsALzKrbiFsmrRTqrANCUi3+x1RpH8cyMU8liyDdvkq
QLcr7PAp3HHonge4mErlVujCxBRLmNCTEzfetEc8Fpnqpg1YRz5JiIi65sNg/mk+ALhyrzk5odgh
zAZXSutgObrpRC/8zokwfAk/VIEpAzO5aad3YCnA+B+tIbLrX2ZNY21f48SgGXkn1wasPtOY9BGe
rMe+kZyqxyTceqgQITspH9xmddwngSmfwp75ZT4w/zAUDJtH4l7nyq4xTlp/aWm0t8dlvCXaQzQ9
rfmbOnpVvARx/K7wAqjo2kljFyoCJR3RASRdp73mXyt8/lv5Pn00wB8TlxWYWfI425xfT4uLNso6
dCdWZcCbY2+T6Vw68TW/ys/9A42YziJ8CJibrY9Xa7wgewjhZ00IyZ0o9YQzHqcEwgqVNoQHn8wY
HRpf0dZRv1Gi7ZwSQK+jneq9HiwHrt3UILL7WH2gvqeY2c3rT5HETEj2ANuDTzM4A0d7yrxs4mxJ
nmTEFRn3nQGl/wP1gks6RGIcdjhQDgvnPSimn51gPogUCN16rzrVh+VLPnMmi7nXvESma571Z4os
nkxpWDyrgE+Zqhi1r/3oh3ht6LRTuKOPavki2bOcr3YbdYxoEVcX7BaIM1kzfkZAaGJbV+F4XIo9
bQz9Fh2bIHqWh12TuhlsXVejMEfCto0r5TwfEVgpuwLrw05xi0dLbO34FDOdQVGyhaN2he9zl5kV
kDTu5lMFRDj6VGwEcIRAt2/l/2DvzJob1dI1/Vcq6rrJYB4i+nREC82SZXkebgjbaTMs5hl+fT/g
3NveeerUqerLjr5RIkAgKyVY6/ve93l3Kc2fpfeEvJMwa32TEXS4zzeggXcKVdnzjXciHOhoXaIa
9RbWJfaRgzws+ptw20irgFGoekw+eqZ35HMs+1sQTmty4/3x0Xzyn5u7GsBFsI+Wxd2Eo9vyjiuQ
ZkcZPQJkz37BbfVBuTZ8FgZxgmGVwcyqbviPrlCBumQmkh4J0WlNa6uTtiXBjT6DrU120aE655oI
AYlr/gndobqzVtVj9MBVVH6iQ+ZvFD5lbRdGXL8PGSHXFpaMVVM85+EtGHd+xcp1oZ+HfKFYpA/u
bOWDUZddbhkjyOUuCt2UUXeSIJ4ucZM+MXXi9scIQWqnSQx0jJNT9lhp/Mfp3wxGmMSgaBkd7RWU
pZWfuNWuxLvCNfMQ9OjDsZgtI3+HoJnpPHAut3abY/doIUFgTGs/JMdwkwDva0K0zQ9oFEBa6ITS
kmS3yqUDzSxmVbR0aLXZCIMW4KubK53gyAvVcX0aMwkw4YWcrvp6lzZbtV+UFrm9/FqjO4abzNCH
R/xi47BiqJ+vLOc8KleU+uVdOs3ZUZKsQk6SAVNcU82QLob1C98C+K0Me5MNbZshek4X/CDqVXAK
tt1PWn/MmtKFQJ9L3+cubpl7Wqv6wTH3SCwW4X1jrf10q19kC+9punr7dzWtoYW27h/FR/jQvBIM
klF+XypvBtWTpbMFlkD4qzfs5OoohufqIyYpU0MxwXXcuZD4cwqX38WHiXAUOAUlukV6VIolbXEa
UGp1pBygUkYJViBVdrSZ0AdRPkABxAiBqzyKjlxaRo/5TSDcatPRwdjaOwb5N2Oxr9zkOuSbEa29
/CUjwHphAU4XB/RPFIecU3Cpdwsl3cYPNveqzrUNtMkL72eUKiuxS+zmWGmGBv8OgeOy34dPzVKi
UqRNs5fgvlU2DXZNGCjXEjImps9O8ZTfU1J9q6MrRlrSJtHPzQTlPhHTqiAOJQehxoXCpYOUBRJz
pMhtd91JebCfGmmxKTZM74/8JLV1e1M/mE8BV1Fa4uvMxyq4box+60dnARohNjZIBZp3PgFmgR8J
WaDvhsFnqh/hjTCeuLOshdpeiBeVea8PwndBE1tZ409yPTI+4L/QXn7IX/PX7M25MPYlM3vqGpfI
BVALaMUNwTsksrjtgqQbV3uPYESGjLbP2GsPfDvCrUEdY2Nc9vnVxHbc13tZ+fCO9Wt4lz/kq2lU
dundptrWry/9YuFphImDzvLeiwpjhTldDLglxeE6Ve/ssF681wsNT/XWP1AasFaqtZJW2P2Yok//
LUwZN+0rwPpFy8+HowY03Q79tt72aBHc6XPcciXxrxjeXjgn3Ji3mAdPwnoki8SGmrIcU2wyq/bm
2jn5z/SrQKNzaZFvqLHdv9AAMqer7X3wwBAKwmLCaa2MK519jh3MMEhR8Ngu2gfrhFGTuvilxpUc
mx/FzwVuVObxm+TCeOh/gh7KnrXr7M7bNfrCegj3/S3fxPcpKTstKGjf6/7eur7Frhcu3go3vFMW
FgYT+qeudBJ76YRcOOGr4J3jZQ2ybNMumsz1nxHZB4tLEWxbdaXKj+PBdAE+gnjWV0K9qjtvK7pd
7dxamXSsJf8MbCgjuKNn7j8vYgKiF0TWzRUSTaS/XYbtvm7Fp5F7aCQLgVf7yyA+G7edIjzk6Hg2
YmphBRNDBokEBRmcZ8EEs8QK++eWZFr6eoq7FN2DfEv8LIjnqTs3v35+mHet9YgjDcIgu6aH8P/b
64VKtIHf7TEBlLDPTDIupgd/ejqv8/KOIXpgGy+kn1I2ZzpMzti3XX975fxyI6NX9HU0bIHZGgn6
DYi/vR2UwYpGLXB/ukXzg19M55gXDRr25EtMm4BCVMrKktN0U/Xwqf7cvf3zbX6tc3yJ5OGv5/M+
cEnDLbea9W/rv55+LgVJILvzK762CB1FelFxa/raQGIjJ5mfZ1MOnoKbaTm/5Nvp5z8bRSiEO2ng
Z1X5DCD5TSc5XlWUURS/phoumUHrNnco6BXJLmqLrWFYwZrOvrxRteLCT+h5hRG1q1G7VYTEeLS7
qRRn2+RM/4Sm76S2NpaTSaaEGF/X3NrNwL4OfenVJk+z0tVnx6o3Q4qOspYpo0kOulrtIdDKjuhn
xYWzhGBEp/4zSLpw0fKmruxEWOkjDJeJolAxbnUQ2spWLpEVCM9yQK8ikw3EQ9yBvDMrY1cPJRo8
+TaftT6iJUpJ7+800qoXShbddN1IngjDM7nAiD0sI2WLtWuFvfLoF+IcJY++zziFKkfH5M2AayhV
PUPFKKEqF5drB6dnHpArXSVrXbG4dmn+eXyRbX1vNVPQdSTt9aS8y0PpRTbHK5KB1p7/2gE6qnCZ
+GgETAekU5lmLhoVmy6poa7Mpr6wGoUC6EhRx7Oee+Sibm+nZ6RmvpuVucHkCHUkMwC6r9xFDOfJ
9xHr5ToFnaxrpYsgPnWe9T7UvboUufoTJckFuKJHXyBhVZtx04s3Rdn7XfyWdiV+unRkEBBU6Feb
jyC1X2kjpwfsOO2G8LJgE4ThOpe2I5YDilBMp2sVmW6dPlgkACm1si+LYY+YZJck9FlGD7esel2V
7XkY1EXYlaij0v0g6AiVKaIsku5q4ZadyViMy71XomrU1bvG2bT2LcF40SKz1FVjjBvFtA8+Nc/a
eOZjeq0Q/cFswBURveqMtuLe6YGCYE3UAYhS9Uj4zLRIec+j5rXyZcwto85oj3t8iciFT2wwrWNt
KeVCKo3gEIw2IXiKzmp6dU6hmVjvrwo/199GQbvIM66TenhM8pI6qANKttVidEbpu+ID/g0a6QDM
dNnrIKtFYW36hDKYgZvE1qc+NQPLKJJgBhfRzwwvrmrJS5/YUsLbuOjVBtaGturJQoqOPXqgZWX0
y0oiETSR4/xE+vnTmKtTmJQtLVuN+WSi3veNku2qZHwW5sglRVXQylTQTK1eIgOse2KuT/fJBxeJ
8jIso7Wj6e98k1aKUt97HSzNwbz06EqPFlKNUe7v+r49wG1YlWaBcrdN8GHIF4Pl31gB+DNFq6lY
Uf7QOvW6vy8TCjqx06q7iF5mrtaq64f6ndbYsDEM9QXOi+Z8EODe7kTGx9UXWHys4UC8PVSCgoM7
w8DNq/UOtRG2C6noJ6TVXgmk0yh7axS+3gnxKxlU9btCUtySGLcbnIp3qMlLhJiob4eCRITWeDFT
5As9HDGJjthILO1KKmW6FkP2M8KNBXStuRQwcYmoOiF+vlQKwfijHBzsLN6Hp3XRESOMoXCZK+R+
b8QmfkiN7nYwKDZqdAcaQvJRWp5bOx13cdsmeb1ikJEyIG8/QPjfoHYO0TEwLfS8sCfxNjqYZvUQ
NswuErWrcS02lGEcmh2xXYhVfh8ribGpjfGUS9J9wG+TT9d4DE0nB09ORSaUd7Y/0Ks0Q7dpoueh
U0h9QP6lllh4ZIkZcxgYmBMwHBNDFLhe1e20yrwwbOVghiou2EE+JUHMSLXzz9l7W+Y/vZo+j0ED
Mtljz5WXhR5abmD5rqV6U2ZatVLbyddtqNOQkI6LN4READfP2Uj305Aoe0pce7Zl7FEx60PY3sWz
kVd3Rdqd+MxPY6luCwa0fRPRNZXkB9+m6CWcWzyz54R8AinPz6FOBiOwb2NZWqOMzTX80PsbLev1
ha+ZmCOy4EzmuEAaHFORlyF2OIq5UFGYupLRougyyULVcS/KbfxGxkuAuLr+0E3KW4TO7XxdvAou
3jjgg1e7HKMd0uD+YHlM+bl+k3VFHKUgQohr0mDVN1UTftQhpHKl5ts/+qjVdfClSKv5BY4CeIYN
dzWMm2gVVcWj6PPOrer0UjtrVEKkHAVL8m4kqur+NHXaBUXwFNevZjDyU5dVsusGOXUVHNoI9XFd
X0leSZxbUZ1QV0+qUgrqSjYws/FIUwV4wZUouZeC5tVQtZz80anVNdXqQJO0SUwuc5ZK3J67u9AE
USPRm0T2qeLzCpjCCur1CNjVlRTne6m3rI2c6bSBhbToMirmeU0RxEbb2+fZWUvpfSHFJYfC6x7k
HoN3qNu7MvOEm/ZqhabaeJBLmRG7nPKtbWoKIaW4lUf1LWuDFTjqvRO4vU+xNjcYPcWISyxFoCAY
TOOoRVTSa2afARWxVZZE6I28uN1BnlEgWbmatpeao6V5tJtk2gy+ByYwBw6rCMO78Ck5AhFIlpY2
vBFnXGB9pmSUJJRoWwr6wj4lTeYtg7ZxeLf0ScjJGBjpKBTa8/S6qUAQtbo8kmxGCcBW97I3ckEM
+34ZeiRNl0CuQ8Rhq6rJ3xRhfsa3/39L2X9nKXN04585yv53GY7ZX9MqlPklf4ZVOD9kLGO6YVv8
PrTJz/XLUKYo+g8bu5hsWIpqO7KJde2XoUyzfsgICk2bUZWFS9AhYeIPQ5nyQ1OhrZNWYSuGo/xb
fjLF1PhrvvvJZIecQk1x+MaQpqEj+2X728t1mPrVf/xd+R9JYVVVLzBD21rcrEIy2/fzA/zcca+E
6oiXGRF9mk+qukmAhhiZhzlHb16aHmDVP4Cn8ddgohyEYV3Q7j2HrLV5Ce0oMY/TBAY+5xxpPS/N
D90chT09WDNvbF4pFaLZOGqwk/uIGMhsuA2y1ge8NCn15BTN+KOMWE4Nam8dTVK9rwelqqa2+rQS
gj2LrZ48zCnbM9SafiPTPcJsKVl+RlcX5KX5iqQu9Ul6Nz+oRd0jvZg0kPrXoho7b9jgkWdUKQql
eXM7c9LnxShJh9GNRcSIu6XYY6pTFOD8idlDXFBd91fRHN83r/vczNjhUAFmhiWTAK42JolvbbZw
Sf98ylWIjnQqBdGe+Y3I6nqfjsKgUzYtAsFiVj4vzg+So0AJ7mFJAUqimDJyYUOfBWD260Expz/f
nwmAYvrkjZH6iJLkFoQwNIpBbiIxbSOExnYVIj82fJNK0rx63uFrr65U741Ok5DoNfV6KIrrATjq
XkuJIJyXlD+XGD2U5AH8dbMc9p5CczFK1lKv3EJuJrqwzsHizzvOz9V2+iC/bfo6+rdjptqUjIgZ
gFra5PL77ez55+bp7PNbmo/xeaZ58et9zi9MJqc63zWyUKbgPlv5XJL0Wt1ryOw1nIgszpvnh2KM
n22dePKvVfMS3INfuxnMMrYpjbTf1n+9wKhg3GVguyZJ76fwu/JLPv/P5Xn118MsB//cPq/8h8+/
HWpeDIsuWgtDu/16ybz0eZzfD/HtvP9pMXJ+akmX7X4/w7cjxeYA22jSd3979bft/+TNf3vBt8Wv
N/3tpf9w+7zn72/t9z1DM4LCFJNlAYfWVW1+/l9f73npv1z3+bv4fXMYa+n2t5VSxo9p/ukMVtyM
7m9nyKuspCM9TvhpvewJbOSS9vWar71/O+y8gck3NgJjZ0+c1JmdOi8pEwP/6+lv6zLdo4wyo1X/
0+K867xpXpof5gPNh/x6akgtV8D5eTIfbl40OrT21Jz/2dnnHeeH+TQGjgUJ+/F6XqWKwmwf58WW
rBmZAeqooGC1NtokSjcNO5/GvMjwowngPK+cH2zEtdCp503zXvPaGp8VmrARcENVTKLHGnLeYd40
ypE53syLsuEn2eW3w6imL1PNVkhoET4RKp/HkjR9ER2gYHlrQfzGcoiVCwes2iI3+9ew1J+8kd5O
whQ8DRIabiUNA/zWbln3E6/i59DROceGAQqgStwhT1XEqtQg4ywH84NWEmcVmBrN8t+0sW3XKbeg
RSeUqaZNkPS3d/n5ZwwQyBZDSF1v1t/PPM0Z/z0//S/XzVzrb7tMd4YvPucnP3y+I0/3yfnpJ4rz
t0P/C4fRYAvjPbPpv3EoinXcc+YzfS7Oa+fDfFJA/9Gpv95YIoeg5Ids8/3dVKSS5upw/Y1l+2Ul
+GLZzut+3+dr8z/C3+YzX/1rn3902N9BvP8Xp5lf8nWW396JE4mnRFB5HuiW7vvp1qVOd9N5aV43
P+UOflZgY62/1rfBFPsx7/K5OG+K5vvq/Jrfjjg/TeY75Lz5c8/5ReN02nnpc/vX889jBrq0HKRJ
0KvUhPZl0slQcwO01zOIAsREY3LMOhkWbzL4eK66flPJHbgQRqSg+aplZgt5CYYSya5u5m4U5K+i
NUcIMg55l3Ver8zA6he+IZxNmaC1cZwMty1ivpxkGfyNz5rui2Ue7gXcQgkGkkCD09kFwY0eflwd
33qqDQtfnhQKVfEWYaxbtowwVqF2sk2fiMzC21R5b+9FyWw1DrETWpKOKqh6jEPpLUrIaRyUCX44
Gie/k203wnrkGw+VkzobdFvOyoAFZIiAJExMiTG+SuoOiFMQM1dF8CY87MVDZ261Sqpdw+tWlIDX
Sd7DKuvjbp1CpMfldvak8EOknQdiNQP8YppHpgjBgngdc1EJ8TJQbEE0J9JDyIgc86m1j1X5IdFE
fwIjQ3OtWmWM3ZdUA2/aLgP3CNorKLEaYAdcJY6ESqweCELrwmtcQJTWfLzdL22a4ZBqQMgMEoAD
PUP5HHYjEaThC5nJ2krpnuTqpvHzc4FgwIcykMjIyKzpOgeBbixpegL2wR8YyoKKsoeX2aPgYo3U
ra6Ijd0WZsO3Vy3R7810GTt7zroeA1/tS1wW6aANgXaloidpHW2feEF7F9Pls0UwUKo0j2lYPBmG
1y8bIkqb4cpP/H2k5geEDx95omDfKeBAGHnR8H+R12ulrjz62AMSqzQIp4q5txBDeQEdcN/VXFQL
WUvXekUXtXHQWSZ4Xq3CeYPHFtCZVe3joEHkMwt/aThZuCPU6KkNrmDZJQRtobst9BKrZF5vFE/e
6L4BptE1SWxeEn2crxtaAvRxu13f2U9poEaXbZOPV6iRb2QYWBsrHFAXVdK7FNCSgf0aB/J95ozZ
pvTwTvpBCrqXggzag4xMMQP5S+/kDnI6CvVKi90kD8aFnpapS3I80EPyQoM0rnZFRCMtjOjq4mOz
lkHRLrFIWEvgN6vOSIqt5tRPvmg+cqKjl1pRIw8Qly1Yo9UwVMaloRwwdrbC8U65VptQED3qfJiv
+vynZPoUO50YWxd9bti2jVs3yt6p8o8UeYLRIB/Jc74OqwBa0EofQxD+5AVGbesaJbpss4ogCZCo
PFEpnGXiheGyyrhFmzEzG90kZc32W348o3Kdk+ZNMJ/JcXAsYll4qsf+yiTTdFWFEyxKbfbzK4Y8
wFYgDxdpVp1Tz5/YcuDylPFQWxaCffmhEohgPV0sqii6ahjtL/Iqtg+mggbZs+mGyk1ydmCcFKB6
D5RiPZe/B0GDr7z1Buwzr0PbYPhDfu5TBGfUlSgZOuDvbA2rdtxc5fyq0EIkLXf7jPRGJUzOQ8j/
hA7fBceJfTd2LffwUgbG13hY1zVf2RSGfqs2fXEsovqGrqO9HUfmrGFE3b6ki61kBhMyhtCF8KsL
2d4nQWBsei0+9x3Tv1bQGswy44403HRdjtSfgVXsemSFLWF1U/YspWw4eWPUvmACrRZ9lxKmyA/f
zSTCA7UIK5iKWUvyNo0B/VaFOclr8zupqayFUWv60StgITrDs8ZgxNToVulWDpTVzri6lRwgbEtj
5dMQr3Q0rvZB8G3cGeWIUaWFusIlwSgxqARN/JDJgwsSkWIl72yp6dVF0TlYYtqaUlggIzNJqdzJ
CsyYGsSnEXXbnP9cOv3B+9h672kWXITtuAVpc+OlxbnycmNj184hlgpkvQrh2rUEM4GsBjRyEl8K
D1q1DJpiAwzmptVIeRxDjPuhTTA3YOhzF1VI2EIJ7xoX3SCIxbpG1YKagEw58DfrGoAMJh0w0zGi
rgJWomY+Jg5NeZq+dBfpj2fZ+LSk4XddWPk9vz4QDmWD1sQBVxvzrHaQ7XY681EBodAffezNWHzL
SsVbnVLoT/w7PLPtptFelEzpKaD0hasU6JopPN30niOWVksdcqiDXQsMDGaleRSY15UGm2HttEfZ
eHZiL93kKiC9GnxA4sFkVMrkRvMmHkMJMFtKRUHkbbwxndqg8eC2ra0emksTNNaBDBRIVRXxeBGc
RhvrQjHkSNcS56AO+AxhGtkr37xqRzJlwpzfJIF4OGAKSUXXf4Y9eyp6DCuFxXevE82EXRM7UT+U
xFa53Bplj8tdXYtnJggZoaVICGsH6YGH7dUwc1i2Qis3dRmFK0bSuxKVArTO6izsECGPHl0J3wBF
VNIPGQadZDyQPvzwlo1vyUjo0F/pYQQCdpONteOCyME+aOmbofXuR3PIXL137gc6i2iUCtRrCInq
wXspG+PQAv1ekn5GfUuY70kZS0urH/CapmiBPGYCCz9Xb9I+BOPqQVWOrYOKT3+hF56zqHtHWdcB
DZBIQWoomepTYTd0eUs4t5bNqjKX7e1ggWzo0+yJilqyG1tGRA0UUuAHd307rE0luUtJbV5gi9/G
Pv/DxD2hk3XGY2HDdhNGdZs2egl1doRWoAUnup2oPQZDLApgGm5lEws5glDTwNWX13Kt9ieC0dcW
QO99xm/DEoQhciEh/r19aRtSTaG/LkPTO2tW7HO7wcmqC5jDgvBN8A/7ToQDyF5dbKoovPeI9dmP
kXSyGv1Vb/s12Ax/L9vB9M3AnqgCIh8H85SBkdjoIXhQcwDMwSedK0gkU0jwQ86VrwMHndfdKrWR
iWp2+BNOQ+QOhDkBEI2LRS3r4DuzHK+JRG9EbfNNE6W3NgWihuvx3vThgVZKd5FGtNg8Q21Wepee
mkA2V742sYlkgDuMHIrCLJc4nc+OhkjUpy9NPmV+acB4VEv5kHmb3gTKAVueEWuUw8WnrVWIm0Yo
R3biv027ItMINWXiH0O1fc0JpdZlkstTQBOuZVjkqnjFUVGDa8zwKAyiet1FwU/R35sd2jW1/4g7
MmUKSwLS6Su7Ku16V9OFtYigKa0Ss0Jt/KFN7Ee5wBCmWvodMmWLxkGA+teW3MBGP1ZYKK/SNHKQ
+AL/DUXq7QqG0OD+jnlO99MkNHebtdjdbND5krZrZhwSakfO6I4NoM9QiaulTsrErrDwfoAZ33KN
WyWK412YaXQNPOitsUK+ANAkQ5I26wDhEjBSSLdOcygC06Tiax6KfJvGQ7hz4Nf51U4YnXKonRGd
iAwlP+oX9HQl18lybcP0wVX1Z3jz2mWlTJfOOBUbk0ZF0rRvqdxxMQlcPnFvOfr2LclQOdO6TVbl
G+jfqAWd5LrXU3sppfmFr8nXakckKemnN1BHfoJ0FC4QBDTBAYRzB7l+H6hHSYdNGSI/DYD+jgUy
LrgFwUG2jJOgDN2PEu1r5bEMA1R41BlWkciP3AcZbpk2HzemkiZzEAIyUMh1gE66VumbonDg+lV4
1oouW/ryc1sPz3Tt1r7WgPfTsuvEwVQQ1wmKWcOH1jUOS1ktc655I0zvibcqt+plZJbnmO7hGjDS
rhFWdJFH7ckIf5a2eio71XzQUgtI0T6XGG/3glr3GL0PxP/ieCcCWXeMYGUbI99RRIKSBSbKjiGY
1WhyO5sUkCBDWlEgoczMELUMdta+B8HYZW7kqScp5xhZjUrB96CMRuQqLNrII8ESHWTaRTmka3EI
a+D4FqGDnT9ceGUgr1M/fgjQFxCSiQi8Yf6jUq+4q7MD3CE6mgVfMEdpjGXcUe7okXRVAk/tEN6S
FmcuU6/7AAlytJxW2SlD+2H6d5TjxbojcKtLeu3eCIrGFVI+DSx7bdUpKNdowTcXuDYU1dn6uneA
0XzMCSRdOY2MrgeRtdO9OgC5LqgcrUND02FwVBeVCAuXfufOpyq8pUb/giJqwCUwGotWxkTkjRuY
V++5TW9uMnLI4VurwnkvdGT8qROSz0VwfBDXP8vEA4jb9wd7MBCRq+GSgBZEhJbzZkrJMotwBpYo
C61qo+PTtR1MxuTBXNmluM9Ub8reuNOr1kEogK1bs4bb0iv4X23uFL/nYB5kFUsWpxbhKFfp0IXs
sLdLksDV7D7T1ZeAtGcps8g6a2N3QLaaC0BsmYTvVNTKJJPT1U3p8F8mweerhXSWI8M752MRnwsP
f6xjSWj9WNUhFy/7WFx8riMvNV8QDJvsvl7lqx5a2hI6Xj4dad7QjtpLPVrYkcGg0Fy/qYqbKtbx
ryuA3q1SXTBRDRAQCZSHZhTxRvw7gEs+oVaMYqOisVZtS7JIHx6gIixCSgSnlgDEq3p6GGLvCkkU
ONzsYPmdcZ4fKEciOMUntlaJD/lcl5pDsRkbBLDEZ/xa14xkKqt6CC3PJpzVNrzLZHpo+DLmVnHm
R6Fyya/LNcoV9TxOD5Rm8609THkG09OqDrRzVFrhZddUn6u+1lem/hAy/N3Pq2ypUM9x3o9A8qps
Na+bHzTVU3eVjyZ83uXbBlTTGsOXrzWGiuI5HLJ0N5943uAFNOWdWsPtWcKs+fNdhUJOD4Y53Myr
jCQPT5YlgUgNoitqhZklhnOtKOFVV/QffVh4u07RLuQhio99b+jn+cEe+V1BTjMImv1jXTy06cYD
H0zIhxThSaHscpyoc8IQxjmcHuadm9CknQNqewhqHAupHfCfGgNPHQ1iAT6fQ7Mn9TaLdZdQN7YH
uaEyMurPUYXByeEa0o5Fx2+n0c+OI6RLIzz40xON6c3nA1OrpwbW3X7QAZIzCqH736caN4c/9+tF
62zjkYb9fCBLzswDCbrnJE+aU54Ny89v1JjjOOoD8GJxUl1mjL6udDh2V2qU3eSe3x/m3eYHs8iQ
Fthpvp2fzvsqNkHYRkFM4PyqeZ06qJh8M3ERw7R2HTBy5zjVnLMveMOa1jyDtXfO83rVStpLEjOg
49oyf8e0m9cMu9xSg4t5D2aBZzlUNMo2fP+yAYCE5DvmeY6gydOgWCkBQF3mWNZ53qDUUbWTc+CJ
89N5gy9k/YQexNUi+EQM/AMI6IACYJ4MjNxa4/i1b1AUOLVEZW1itSAcYojwK0pecJUTfYmua8CG
YXnAu6y68NaaQ/UN/n141UwPel3VO2pKKNp6KMZzb/zfUhFs3rPTS/Je/c/pVW9ZPpShH9T/669P
gaL+OujypX75y5NVWof1cNW8l8P1ewX/8g9+6rTnv7rxb+/zUf6b5r8DjfefNf8xyNZl+Fb/Lfv4
m5vFTfIavvz916EnWuvn638pASzzhyPDbbV1sHCqrah04n8pASzrh6JYzKxkTTMdRZdpwv+hBLB/
OI4OjNYB+4oYwGTTH0oA+wcyAG0i1ZoAa1U2/fFR/Ato2en034UAuiPLhqxriqHqhmZq01/+XQgw
KKlQgqGXt5KjEuiySPwPYzw0PrHqzJMVCH2yji3Etpee8g6xbFG1Nw31SXn8qRKoUNH8DKFC+Um0
7bhR5Fs5vKyLRwUHVh2ev33Mv978dw6uav+jd6uZpqJpfDzqJIP4y7sFO2bmtg0ZHzAgOjubHk8C
bswi7cPTHwcnPzJOXPljwiRlC4Lx2qL/kI+nwW63hVS/qkmFNEDdkmOw8jvB1NC7CDN73WmUeHTw
IaBxmGgy8gb0dWlp71U+LATDysC75DDwbZkReq6fUhTlcKQa0XBnHXuIslvrRfY27dMKe1Hn0XI6
HWT9bed4rsxYdDpV7VM2xXBBPW9aNe0yHbLIlc30DuwcKg+H6ox8X2HikPM3naP/8aYKHc8k72l6
g/MbLrp1Jhsr00JLxxsPOZxfYFGZMEBQSKuMy7hTLggOcKflguWq81yv1jm1WFe+WIW2fDntEyTm
qjQ2DP6X02admpmf85JpV591pJQMWDbt+lIX/U5tqKdSsimAZE+v1kNnKyfes1nhsZuOEWYp6B24
RjgNpnxiqsgLf9gUvKsucS6mw6kESrXVVtdakghU8AXdVcHe2VSunk7b1fKHajObA+6h6ZdGddCz
dcUrRMoBOMf8vjh5oVgkO3z+qdP5KqlfWI6ywdFYkHU8bUKwN//bbw35tYrgNFI2nv8AjqNT+aAQ
v5k+nulvn04+/Q26FK2KVCCH41x8hN60zLaKO7uTLSNkZLy1QUvvdblH1hiQEBPrGFV8GS4LEHqd
nwZGJ5PlNjtH6q1nJkuZ+btcwz/0FmTQMYHx3GnnSsFxVlE6wLhBBQsdIOK7qF03aLSbJj1M6z2Y
P23rLaPxOeQc03Er0a5DUnso386HUFl2KCikDfM73pWpKkySP19q42MtKDWKLlqFjH29qezItmI6
7CrX+cs4mtCxr4RKfSMzUUAG7E7vYHoZLVvTeVJQfghC6NsCYb0DJTBqs5cERyU0bFc3LSZ5lEny
o+r7rqwFy5eWyI6yEdfEEd3SBySLRMufRZWAEQDpN2hnL4nvkTwDsjcIHYAY6VfWoRqsi6JU8ABT
co5wrwTqRdOHzTKl3IJwdtPVOIwRTd2K9FGtKLsRYVq4IrIxLsndWwqoIQnSCMkPPxhJCc6xoq2I
BuB71qy0rr6ivUx4RLVqplg7oV1yEfPd/6dvfdwETOXbRXm6uf66s0137//4+2X57mfp97vdr5f8
IXxTzB+6CW5cM7k9/VX4puo/oGcbUEkVEgsU4+t2p5s/VJNtjqapqmVgWvjzdqcr3Akd+NOabeoW
sjnn37ndoXf+jaQuG3DeTdS/BrI8w5bV3254ompG0TVOSNvg2ZaLiuy3EUJGTNeqAu0zxJhYsuY+
0ApvPzq4u/VS3Nl9+NOXA1yfIXjtWZD29UBdHGxcpB1700Ab3WvTsBq86fRA8vWhLrJ4E8FSRFM1
aTb6OrfWSi9dQJZWkWzwkBEJwIQEUHudAV5qy2JnKgoIx0DDSoyYm0IK8v7ED7jOibZb5VUCJRy4
uqfpb1EseeeCMdO61pz71EaPMRpuYXrW2XSWJVDZ8zzIE3ay4+p2UnrbPqoV9q4G6Evaaq+hGQCX
GKWDr2PcLKQuXf8f6s5ruXFkW9NPhDNIeNzSG5GSqlSubxBluuG9x9PPl8nuolpd0zv23J0IRUbC
iCRsrlzrN7VCii3SUlPB51RPoekcY/pYjegj16XzaA54NtuZzLeQTACvBoO6bX8EU/Bdj+BgT5lH
wQJXboYmZ0S1axKrccA2vAnQqBEjYi6y8YcJ867s65iHzbnGP2bTWNS5Qo5GQwRBMr9M2fD4lrdF
1QN28jKlHVQUeQ2K0NEOHYXjoQ7Dc7q0iHT3AKBxDNkUIzArdQy+4ziHeSH1mnpkXNTB6Xwbs/sq
2w4jAGoAIC+jmTwkJM/P0D76zVx6kDeb1D15fQQbSDceY7DMAvG4VDRoeWBZt9JD5g95S62L3AP5
bjE4+LOR0uvDErRk5xzDAPOPwi4gYYkOyxRUrxElHd3mHCy4ZLop+dM89HZGHgJ6dkmg4D95+9l3
IOP9StyvThmnFpSB/g8w/3twyEiZ+GTOhQdBUynBq2aaLLQgSvt33ZVg7X5sT6GTNPu+tpuTIx8G
1bs3kxa1J7I/wd7C0sTkXJ1Uow7ozWJsGvWpWQJr3RjAlyOtgtOKM0aN2bfsLpPxNGagrGNhfFGI
yxvW8icAUy0i0l6dFrexDl5O/U1e81JKKKrevVE3g1pc5gmNI7sdVuqJVA+je3P+lXBQtVLdHWNi
fzbzmCFAwl/Uqbs393Vm5OpHXB0VRBUEAhgr5S1vSjqgkI3aki1jsCFYoxomza0xefuzmaS7sXrO
81jC+MiNwZ5yoxheAvqi1M9AMgkXtOerZYpQztw9U5oel60nvWwjq4dN0mRfmQL2p26AIR5rEFPy
FKguGOHlBEmCyqFcVI3hI6BsyYANe9hE5Achgn01FCn+rOQbkMQuUb/zINpMcwpatGno4hlToNje
nZsx+OSVE0OhoW/cuNdOnmm+zN6SU5syCKLVj0KpAGQonqY8bGqFkNBc1Zg/e2rRb0vQGo2+Fy4X
gYxWccKlxdjnSXxhgIDAUKA724XlmQIwuU1dQ4XJLBeOm0ZHNv7k12MM8Wj6HOeNf4q1KDpZywfO
bCrWoZUBNTZphsjvTzMP/A4Z3c9V24XnxrVevMTMd+onor0N9jcnEJocA0Vn+UJTG4Y4yevPru7X
x3lEpfUqxuRlxumVJ1pvN+ny3Po1CeXRqrZEqddkmb51jWatTW1kVjQ8xCF5ZDnSrQ0j+BH7Ijsu
hPG7GjENeBDvcbOIYbf1H3ULkWgPXRmj8L/mlbA3y5g/+7veb7JTnOsPY47eYlGzR02aIFzKZYNX
or9q5+xSYUi896bpyzQuGxjHX0Kr9I/mlJibNvcWMGt4UxnyVpimR7NJoWn0+pdgRl2vFBKr0ffX
GHXUHeYVKViiHlVmvOkIsXymaLDDts2M7lVhDFBxi4esQhKOhyh+kPE/2ewcpNylLxHyMKrlrDzf
iA+Pc2dcRD299yjOQLgNoFrn1IXwEDW2M6x6YXvTobbH85KM/anyYGeTbGzPfjp/nBqgDnNCscGL
ih9QLM3V5PXfNT20TrjSg6pAVBmDhnZhhvEceFq0NfzhQ7zU6b5K5kct8bpjOI/EvVMhEI3Da9nR
YDCbiXl2Wxs5ntSDv2GuwmxBRzFnYmMH1LVsyFWJYaEbj+MAyVxzVRY1OIWprfdtT9xstggx2jEs
+HB8LMPE2NpgwWURB2wfYbo3LXCmoJRuehOtnCzxkPbq4R03lmnuSBGZSKanv89i0fehP7/02fyY
NQ60cMvESs3Udqj5IkZQduZOB6cyO/qw8QUFDCMJMAOu+NC5zZ5IX0O8c/FzxAhFu05zxD+HP6I5
c65ehmZjHVT9HoeoD1PVTVtKC2InSuu3MqlA4y/aqTCXehU5XfiElvfZ7Dx9tzRUhLUGOraTItkw
eu26zwfS5HY6vR+TpsXkpIfAkuP3S4R98Sq72uSiRWKTOOkbjqdU67E7WsUmDpJGNBprzzM/jdRR
+nPp66SYC+NYRsNG1+MfaRj1qzGH7BW52qUfML6YaywPGM8P3cQDNBTRlzbHkEBfRhdsVi2OWjGi
FJD5WyN1tAs/5geezclqMIQGmW3dWssPUZhPbh48F5V7STPOKb4Dv3V++8Uj8RhM/mUs85Pl8tym
Ro1ibhJiQwbIwsjcA8GlWEcpT2cUYZWItcJDmwv7w+IGqKuB1jLsUDs6RYWHZXJEdPPUN5PYOZbW
o9cEJz5JkHGIRsiXVvQRIeHvmZEwnOihgI1kQ/pDNi0vk707g2WDHLdArdWzrR2hQtXP/ZO/GFia
+bbER48Yy1pg+LMgOSyZna47TP3Ep7HVcUzWrC+Tw0DjkpNxpg9dnC2bSbP+SBvXfi6al2aOHrB3
xO427NJjk2IBSVxqnIpy4OcmwaE1TUyz0LveVt6h0YzpCebZe37oE2685P20sb4kUN6xT4GA6fyO
HcjnpQqNtVPriLoF3tbSIUdSYN3EkXXtqeftBsdgWocJ86rJdeoxAVgdL4vPuln/UYHoWzWo1O/K
jOJUIkgNmTDkyGbXeOu43yYy9QkmFbtJry9xsCRbKArOeqL42vXTlcQ5FMECO16sVRsdc+N26F4s
6n8tOjxd3JwjhIcaF+Pe0C6n45gO1OZFi2Noigpb42Fmx6s/JMtbi21dQQMepvbTmC5oSD7GJQVc
x1Epk1kcnDbbm2mvXTzb/Grbv0nryzO1GvSLyM5rOk99V4PNzdP0aXQJZXQrpIpN5F2034YehUV3
0b4uBRJOffE5CmMi8QUpsiwy2cv/FHmo/PUxGqKLFWyqaOwPfaWftSl1NyT9XLgA9Y9i8bsjJwJc
TfJYIc7iV1rztHj5KqMO7Cb2JYM16SwVw5GGTrqWIl+BFfa8MbPQPw0TbgEmWiEGI/Z5FuOW11N/
ZSyVYKOnxqMSIIJYwwzB4MTCURkdUMogasuDGydMc9DVSoHSBklEgDaaUIZtGZ+oZdUj641qgNw8
QhRtZ42QTE5fVENsWt16apEhsaC+V3ycrIrwG6nwLQ3CsWNSAI4jiFLNKGOjN4tlP2FggQK1Qbxn
Mpps6mV+b0IboVhZ4Q2Ic8cZEwSAd7XEW8hQgpJTxiyJbHULxBCNr/DDVGQfTNBGO81vET1Kibxq
UTW7Pou+h8JE0Vg2CyCnW5NMExGwRxh0KLhKeQ3G1rXw0jPaGK3zyIBwYwYdck00AkzTPo7iB6W2
XczD1zTU5q1p5Md4HIa9Wt2IeB26xnDIdQdnPEjk4EznE3OMGYEHm2oD1AluL6C10LJ+zNkCBLGw
eqJBCecfdHgIY/Oq6WRUboS5K6d1lzca4jklmDV5Z3JqNVwDU0bRnWXP5DXlMtggFFpz99GT8Pkb
pF11Fa5dAenVokiINXF2kZH9mHaxvjZkl3cXQg06gWE/7rOpJIPa6ucgtsR72yw/BlmKOkmq48s9
6SH2FPVlsXLrBS7yOjG9Jy0vublLoSEwGv9AeyzdU0l3z3OLLYVX6QVJtkTiVWiCqPt9yRwAhrY7
nzQkDvCRYX604JY1brJBoOEW6L/FBeGTcL7HIPK21jygPRy7NoAxbpEoLuv9PObOoxjmQwBraltE
ztce0uhDPQQnpCClw1PF1DQ3KWJq8IMdZ2zRDzbwegEPQo3v3QNDQ/VeQ7Ir15pPVGPCF8fDNLCr
YnvDbJwUol3YH4bASU+OEa+ENfxBSbO8dKJDGDSrwm0q54u6aVhbyx54pOHmP0Z92DyOjk38qZf9
vknsM3cePmIRr0wnFgVPZYl8YezYIfnGaEItaX6esvYCIevKhfAPZWYnT5b43Wyb9Gqht1ksJm6O
lbMB/INiJEM8GTwn3+WtS37Un1HxruL5MVmicScc/K1TcAJtCTgAYQodk836Mow5839umJU9gk+u
sLsFPoXbsb7kZy2U4q1gXYPCaq7+HLdYI07trgKKR4EI2FWLBMZOH5vfbRx2Qz8M9u66q5fu0rUm
qouz9dTGHsYwUmsed59lm7f8dNsM15bPKzhEPsghvl9Xrb6gYIkMwODpL7MLyNPODOPolO2P2ljw
xTLS8qCN0GOGCDXIOoo32HHwlAugfL772fUsHI8ncaSCvNJQeXlOJgzrvHT62vjhb1pBerGb6wF5
UhQP3UK72LoZ7P3e+hF3S7YvLZ0UKHOsZxO+fTwjW5ATtewJHyhdF9m5sAfiOW+N2laJXyW8QXxN
4d4jmcKbzcOm2xT1I9o/DnVlalgP9txb18TQznqfzgeS999BIjpbALUJ6i5JcjWwFEOIMJue0xrA
GeKyZFPyLbPm+cGdoPgSUWyHgjLs0ghxbLLPs5cwPSm5rhlGL5uop7rSjwEOr23SbjqOaOUlFP6a
pBqQwvN8kE38mpgIvuA1g7g9kvd6GkiMqV+irlOeDJIOh75OPpUOE9kl7dDtr7Q0eLZC/V1NlubA
xxbbOkS8x8sK7szG3RdlivhJPW5FOqWPBkKyURwED14AigOPuBNOa8+pPo1YObsj7qr0mKKQ2Ndw
d3PQzdhnzKgRyE8q5j3hOhtnlE7K5aJFIWbL2bshoWgJuDo5Dz45IK0kIctgJE7ljHRXGfcXP8Gy
Fe7suEvQCUvGYYufOPJqkKmtvHbep2kfvQNwsfpUp/be78rvmZfpeL0zx9HC5LH3H6du1C+6GD5E
U6C/04svfcfzVZbRjnKAfh2cMtjydoU+3nwTOipGQEW6XYFLJOLW+XIcwUgCUO2JyUaRPbZZmD96
VZRes/bbiJ/feurM5hh1bvhSgZnTsto71g0fkSXlj1E8ZIPnUEIC+JVjPrTL8EK66hYGWMMsVlFT
d2c4nl9dstUPfp8sa79v0GiEFYykUFBtyXUgdV9qP/rKnXe95aKQVjgf06YcDraVvO87v7mKyC6P
vQW5Ur5j26V9B1pdP2qhjThXkjO9n9P9hHLtqSsaUBb5fLJ0RA8AXSybzhNPFooLl942dmbZ5k+R
qV8Zjb60gWhOhTc9U9YUVM64AzvE2voKsq/d5eMWYF9LnAZTf86maue6/gdeNBk4IOPIFPh7BbT6
MocYOnUOyLQAOZj9cfELPMDcytuUo3EycDXfZR7wq1z3KKXwjuSO+ZxiP0uI2V3i1hCPcUp1J0kH
c0PWGN8fWH87zcFn3o9G+PdG8zgtY/9OZlOnA6oH7vfOAcPSAnJoBG6CDvJCaAnIe7jch8U3a9R1
HofhEJaROE3iGyHGSJlpLg8QdJD0jorj4ngxumltvZO42kmLp31Rlwc/c39PCNs/WET3PXIh60jT
nIuwIQCCvZ+L+Wvi4sqHNxgPzzAjcN0iqNNVRvAhBdZko+XngJNJS/uZ8HpAsD2lOjN2wVrT4WB7
hv9HuyTIdTn4uDQeTpwulWFUiLEyDBAGRau5eKmpBM3LrGHHO6bMaA0qjbljbac4xjvTIIBdHKJ5
xZNDBMrcQeK9qlBM74BfFXaH+lrZfuwyz9lETQnE3zY/1Lynra4vkNjuYSNUIZKWmARvGMrQxI/D
B3uczuBGScYQrAO+qY/4E+MpvtiXBZ0Ukj7aBhQTGnN99n1Cr2STz8M7t8Oy2jG6s6lZqKP03SkC
s4BQRbNy3aw6enYSvPR6P22i8as1LtF5zGreT7NAgDzF9HRYqo0Ifevi5xR7LMMj5oxwKBew113/
XOhlcxHttRpw6B2dYNjZ3jC/D013n7ZAzElFUdP0XbRD2wCgOqj9a2YTe4NlTnc+01e0S1aNiLR1
XyGboicYBHr++BVc+7sYrtHWBnyxAkyLKsoUvCwzxgWx0HBTtBLwH65LwsHXH/oY2W14RdFxIfxB
b85n1mq8Zyb1x4BcDYBNzMWZMbbYZht/+J1B2sQwjyMgT8zqY3QxkVSMvBKydEeiozdskyJdPJ17
lL39Bngf8IHiQ6Pr02NvBo+O9bVLkv6ThcEwsGj0qzqv/e6lGSqjvCWvGrjlg1/Y9rlo552pW8Nz
3YDQ12xwl4mwgr2NfBXV0IYkZyveFQx0YZ37D+EQfZoznxixRpNv1GjcoKzPOUiAdrCQo2Wc0S9M
jhgPpww7awNrjrLPtAfMvDFY85H/zwXgfgGIsZA3rNkg52RN28Kppovlt9o+LarPeu01cMfAcLr8
+klzoVY56KsOpM0ABQVf87CqPsw8iPHg8ZK1/emdVo/7pdLC90lQHMbW5h4rqH+IRDABbb1yj+T4
Kva7nrrzaG0yprbbXEeAsGOg2UYB6phDS6E2HQeTUn0xnKMGvVeGeY1CuGlcYvktrWQ+YIjOQIqW
5gas1yrNk4Hsui1eTMAuG2eSiosUa5g+1P0pTt6VTuFvC74UBfDWwPeUCDWty6sXXqessc9NCkMJ
pbPs2KXZs9DicYd9Imh08PpgvzSmQL3PAMAUe+3NWn+M0YaKwii7kJjYj5avUYQ12rM5Fh28Jqjw
mIkklIJcpJSc8rthExSJAZOQQLODq+OTkshqER6IinbmiLHpuLTA7xeAFBbQ66NdeszXygZ1IozQ
N+6ombjIa8VenWgBIM8UYr5q+Pg6ZqCfXTwtBdOzgZFoUTqotXfonPwhiN3mWejQXauK1+1ok+r6
TbP8el145YueIT9vh6aG0R94SUx+LyV6T0O2CN6yaP8Gk0VGMe8XY0esTIK0TT9byCvt7XwxH4I8
9/f1nH/r8pRS+ey7B3/QM/KRBZUTs3iIHYKLgPTqxpqa5FyOJYJEFSX1iYrlMXUr/WjrFJ3K5JEx
OTx7XZBdnNyCIZKW1w5NL5Mj21fANvPaDt8F5DYvhc6ZwjSoiFHNgKS4cgKz3lpe55wypDzI7Gnv
7CRxz6rxmiHh44DK6qaF7DuuvjtrhHLghYSQde41GEK67sWIneLCYXt9rD1aiQPhrfePgVzq3OTL
xP1wZlKPpuvEuwCcyqfc1Ypr3evlNTGNd1U4NeckRilrZs6KXveEktU8vitkM8Fyy4r+HRpX5ESn
pHmsrY8AWvuzZZc1qjkNEGq3A/NeY7qaZglC2DGuMqWfYjeUiScj0qb3iKZxr88L5flpMfF/FcYq
48Kto7Zyj1qP0nqs40NkU7Aclibexx6xq8+7C4O2AKvKfHmcWp7fspy+WUMdHwwu6rUIcXbO5/ji
h723tiIBDTPpv2NUaj0n3IY+Q/L7IcD4MtOvWliKK3Pe4wK2+6GGYWINC8F5drRKu30EKZTtmsrV
V0XbP5IgrM9jCK2lQ0fp7BSEjTaJ22z2+wtg91ozGQyYmq4yaCi4vDbHKuclnGdad/FB2yRknJ68
jpvIHJqUMPOhb4r64pI6jG0E+LPKfBlt41w1tbfXkjA+hpL+aNQICkMoTB/TeXjEHXk4ZaQD2xQl
JksSCvMcqkUMvH+0wOokiKu3YgaNgXzKaublCTGIEk9nQIkRZWHibVEOvD98nuvB+SNOmt9hsNd7
H1G7aMaxuR3yK1aONWl37F7qQBIhm+XamPDRFt8c1xHJ6VVFfXg/TxiuWjifwarjZh1zUybc6moX
a9hb1q7YREbYf8zt5qEHKH40XerNy+yCzs8FqoLZGJ3trHunez08ohLJO3CCybny+pcq8L0HErgv
oWAsgZRErTcWPuJ/7hFEctnW1dGZbfPInJubo2f2NsMSz21yu2KBrNEbSL3jFPrcTaSnRji1+AZr
1gZuIlFPT0apFu3vZjiV5wJWfKjb5SFOii28CeAvffupcMovOqaWyPKOX/ueyNabcEqSx9F7tb03
F/fTCBRkQ/YzO4yi/xCBv9pCetQouz0uwUdnssLdoNULr0AoM5FP5dal8HQqO+ulSs+g96bPls24
MzYWsiV2f6vxqWqfKv7d6373dWHQv0R1UezI5pLszWUuqeqK/tSDKe5hy5zKCKdRD7UWik/FRvP7
jDcBUtdKakEUOhqprsQgqOUE5ipFK2k44usQxEeSrPhfbsQYEb5b1nRKOh+KswVTxtPD57D3UeuX
fnGqeKxEdoihxoNoIsTsY6AJev41N72etKx28JvHBHTvPqR0fBplpkzPpHpwCAcVAuF4CuGJb2oz
EBjY4PSrmihLrkEnXetI1ZzaGT12a+LmzqlinYO0YaZsG888LACMnPqjvYwGc5Y4qhBmq8pzkuGc
SdEfUJTvkcZwRFWh7z6v3Cidj5kJqQtpSfgM0v/O1fTm5C+MvMaCOD550A8igWYVwtZe+SbDX6Bk
iaLQQoNSQ0xcHolqlPoOVokUvH+u00wDWZS5/PCmDh2YREkpsxF7CsaTOnLVK6tierWoNrgVAuUN
YFo8Elyi4CbFAVn2vJ89tRjJE1YaxsvS1deoRkoGJjjCuiGU9NmOgtMoG78omOKbmr0ZLGw6VWMz
eh0XnA88l3LnAlgUHQ/ZrTIqn6pRi4tBMJokJdysfHoYvHQ+t+GiEwdwMuQvWmROk3y+hGGkCqSQ
8nYmq07RmGoFAW9iNsz7vAhivP5ZzMC8Ipk01XSaVOVLiUHak+/aH3s/iTBCq7pTbkA4U71U9iAk
27u2g5MmN1JInKBRf+zk4cAw/7NBkyDajEMGH0VmhBVSJnTgupbYWeda5aOnXH8bPJJmhQPPNOtm
gDI/m8EsH3pDNPshSkGN2AM6GiojTHFQbH2w0gfU1UgjksmMJ+vJ8lKx++9xXS9lzt/fEcwKinuH
N1/i703Zln90/7rX/yJstOtIqbD/8xfi+B/4MPDQZfP1R/kaIXb7n78AYrqBMprp+UwfHSER0T/x
0EJHNM3RdaBewLNMpNF+4qFBgekC4C//qfs6omXmT4CYCcCaCiloaNe2TZcP+W8AYvyMvwOiSSl4
ngvkzPUME5KK9QZirOdRhX0xUKisifK1S/6LcZY3tf2zd1tXTajEJHOMiNao+mqvf2ybAvhRzUzq
7tV2+XlqUTWlADhjeOGIhLX/1KW9tWyR8niOBpe0k1KhbiNov7gbTWvQQSj/y5WxVGxRTTXPbOaZ
pm2KJF3IY7JN7ZX9fddXH3ff5/5JqoeEBzzknni8j4C3/PyaN986Kr3r+2bVe7PP7Ze1GoFZ7hNN
3/cpRPsJ01cfjccO1kQz7NugILe0UALRLWoL6zENwHeqtapxnfZvy+RLmpPaQq1iJTRbjov8t1rF
YJSfxIvq33dUi6q573nbXf7jqy/41eY368ICMHebOpcIFnvv6NXx/kmqZzLZd/Xa2aHWBOjPlGLl
qquaRK68LxpTwGYLXNVtJWl6qDd+S9JAnv/7VXxzUdVioa6/FxqLFAHBz86ReCtl5gyYoD4lUjWo
nNx4m0RS20jdpFhSR+tGVPptR7VO/cvt/9QtbdiauROduKr7dFbr1GZEq8+1GaV7tZSNkCl78G2M
JVKs6b6fMVpPhIHjTm24PRzyF6nF24fKRSrFk9CuoxwlYHg5PFKyq5p4FMOxz74WcvSYQyQlVnnr
dAxhNIUcctSiJcOkGQgReRiGK7fMogZBCLrd3DHO1uFRRHlBbrPAvVMiw1TTt1MPl4GcoWDOdXAB
K6r1ygpY9Uib740CJNPNMFmq5CV3F+VALptNaSKMWny5GyirPJtaVAU3AdT45qwMmOzTMlcevE5O
lRcm6woI9WFCXzsFgq7TenE0gJ1yZeYxv8kxhUq7UKkl3bpmDFmZAmYr0W9pmVFLUi7Fuep6EowF
U2w42vkTDGqcuGz9og6H0JGvUF2kmsJsleU5iAY/SLCpcY38UZNSukniHBILhaDt/ee7ArdAo9YJ
P+S9W0lU3t2YWa2z5AbVS/P64rXUiJS1cYd+hHS9sNAP0yXAL8/huC8o96uzcC9Hqm/TezTzJstd
JxJZiSQQce2CiEVUzPApR8LyFeA4wtG4pmvbHUpAKcXmLDWAZy61i1gLMLg5aTtURuRPwjk1Rlo/
4Q4tSfut1Y9S14SyxroHmHZQq9QFu1+rYLcAoDtliHxJpEb+sWqLEJscuYieQH2aE2yzkNwHNq9T
NI4DeKjylguIkPwJTNpoLcekLoe9KjyrbarHFHprWFl24Ipj86xkNVVwO0kVRGX7XEdaC+oF46pO
avZ3kctzAnIAGXrZVcvFkrwXXlrtVMFeG35RxffaPOZmCh/uim7A7hC6vAu+heiXoBQMatj2w89I
JqHiKBvVuy96i0/ldYn+UKv6PvziDRPOXGXPLeFqbnvyshxiWbhceuRzidZZFYWdsY+d8jCl3qfK
AttzP9hb8fu+PKELSW1Sqzb3I7wdJrAA7jrpeV11uLvp+cMdnHDHKqheZVX1yUJKbfKaYB9nmOyR
5ozXSqBOYRVcNZeyVatWlDUOye5oHBIJ4uwnl/e5kaTbV/erujvKFAMY08HXx0SEDPCAeoJl4/c4
o0Qm9jw/V1lWfq0jnjxVTydTw2v4ZxMuiOu4dkw2Tn5lCXhpV+vD0x0kYclh+4aU0EuA42rZFmQp
ycuRWFJjfa+UVWWje1jdaHVNNSkGSeMMpk8RpEN5Wd7zjpzH5C5yh0k+jOtGzmPUuqCYf3PLDmhT
bydn1ThZuqy6EsvKMcpxJVqApihcwiQxzKrnoteDNmnaTMfGfS/G2Vu5BSWtUgLpqzxnXsO4xzxB
NsMEO8zXp5xpu2D8Tn/6mt+WgdehvOMzkY+AUTkVGOzbDX7DVMirucweKxGLBu2CwDh6Ki5qNoZE
oJhSdrDTdCC1AAyp9sWnWc4o1M2tevfFrnHEttRRdfBIaLjzIjBvpQlD8YkpxCBVUzmT8tWpGlfC
cO/r1GKpgMWqq/ZRm++Lap2ZhNHemJ2zWrIYoTFalB9966q1rz7n1vUEEMaO954zDxggt/WD0mRT
cmtGC0JGb59Lwxk2PRonG0ukJm4Z8Gtgl+k4HuTpxqiY7WQylOxkINUCLOC2kStvXbWdl8oj8jAJ
+ZwGo3IJjVXGKI0S6lNdtVI1ldysehpRM4OGvNPu/6MWh2ezt+Pbh6hNaq36IKRHOPLUWAakl5yK
0EQux/JD7p8UBUkNOc0uRhmgYAIhN5cqnlFdxLwIcuVKKOLgeGWTKsng+/IvN9/cV9Se6p8y9cTc
P1P9+33xtvnNtyX3/7H9pNx3fXX7Ber/Xv3K2463z3ClJhk4fwNrLQZ9FOEZ9NqRQU8tB4Y1SD90
mItynWr6nz21uHhgedTOqnf/X7XYL3V0yrCblHtZoSuNa2VXt51lgcLCh2qWHG5V97b2/jn3r2JE
1NchOsPkn/76vvvXq95951efeP+sNz/xzb/c95ti3hQeWV/5sCrku2oW+QD/atGcgaAywOMiKndR
MPlaRhv3xrLzZhvYMxgR1pPKYnj3ZSh23+XNotrw/1xH8T/dxD24WLWfqeKFN591+5Zfbu8HGwan
U1t//uKfB6p+uzqKVr2k7oerTsYrBsD9UO/72CIEF0bFrhopTCF0cfsn+enq5AHc4ZK7YiQhmTrv
q0pST7Mer0UV5OXDcIkkfOxOmnFVyKeW781tZVMIbBBrJBTf7qS4FrePVIyLOxHntlIt69T7t6JA
Csoj54uQzbiuRl1jIgt4v8vmEkojXMe6iclkNQlCa3ZjLkA1XRfRFQ0YsnxvWwiZje8R9ti4c90e
BvR3Nr0ACqjLAFqRRnoVS6qUnRFFHD8Qvng1C73ENg63PX/RrZPqkWazbz0Sou6eqf4hkqNPK+Mn
X0VVCdVH1JWMZg3vC/CbdhYG738AQIw4cA2BRhYZIZfitoRy/FYrHa3V1oNBEbl0xTsj8ptdpof4
sgLqOoGam/dD79mnSTa9VVbHGBdJlRBL5Kzlljcb2mOSEDM0eqGfcJXSwfuCx6DOKCAg2d8sCuC3
FOA9GajWgVzrNqYgDQqGO15paC5Qx6aYZrSg3TMNlyJRJ5+XBgEvPGwYjj05EqumXezhWJafdF7B
vCLkmbBlXKVOjOqpRm0A0YaX7xAUa5UzvDVGBo0WA7JAvRtVSjlR/BjFirl11Vq9iK+gQfydEoP3
HaxukNnkeMNmPrzdWfFq1L+pLaoHpKQyuRhlg+L5vQEz83pRbVDr4loSSfzJxpq2JhUrheidRNL1
TDDbat19g+pN8lT5E/o/iqakrq/q3ZtB3gPqmqt1arEDr0kgIycAavnWW/rnaJn7XXqbLcitaoP6
Z7VfHLpXsrFip2hHv+JzaWqIjNRkTzGSbiS8+65RDN02oOK5frVTZlJVwYA0GpiqIicZtADwelLQ
MkvsG65HcCQooqROjNgGqVfU2bCCG8yqf1BNX4+IQvTewdWnlkHhZ4a8z6WkrIWH46D31e0FXg8z
g8vtdSXfRLnQKTkiMAYn3ZP2pmDkzXI8kbofT0I290Vg0pEsrP+1WfXUPmpvtVgFevb/4WLxvyjH
KgQQ0X9Lsu7IscY//qY58ef//Jlk9fT/0UF+OLppC7TL7pITnvs/qFBAtCVjSqbUdNn0l+QEKVad
vKznGCRhbcvxf6ZYJXHXQKIC/wnHdYDS2f9NitV4w8C1oIFDwrUE6Vq6uuBYX0tOhOOkL15VAmJL
s25T500Mowe3obaqH7sJrqaTRdE+RkT/IQ6gbPQGmNwSQ6ekerIqwEAGlCatS6EfVOgJuXZT4A2M
wAASqiu/L9pjJ4ZLawNF4N1KuTQavM2r8/0LJQrOxWvVDLjDlkfq2jQIfDnBxpskcV2Hi48wYrfX
uVTrto8B6ecYkQaguQvDYC6BLWnvuz/QRs7+w3cLyVAusxnetVQXsW9fjoEHmXIePexC/n7+wKEM
cOzsbt/UAF2Hcl9nJtA4OELwwEZEeMPHyiEBktbFOjCRrf33Y//l93PZfNNxucf+4R2yQEKr0J7o
9rnXPpnWmFKAZPrSFgBfXCRwm/RYxyMqBzkAdxsixX/4/jf3jzp+k6O3uL3J0Xtvjn8aOjgYNief
1A+ujc3wLmzgdpizLaBqRMgMml24cT1qM4OH1RDqkXjM7j2dUrqJp1TVaP/hlPz6F5kgDXm4BASe
v1+RboqCwKy6bq+VKNkJEMjbAgWUh/9w4G9KExy4bfC4UKCwHMP03Ddf04ae2Q510O+nRZSbGU7d
FvOA5GMVjOsUrtdJD4vgurQSM4iZYD9q45PbAG/K3Np4qEwrAsvvOMBFLG//779NnvO/35O2gVIN
nHphcEta8gy98pOx68EwI9H1+7b+4QahuYKP990ygTXMwUts6fraCRCc+/cv/edptw3D8A3bwlBH
8Nb6+5fi65qMngmoPiFTui4CHwcnHXzzv3/Lr846ymro7cAFBaIut786NN1rjUQAK9634eThvcph
NKXTUqcV9X+4j351Fl9/1ZsL7Fg6eWo76/feHCP/mDFT7JMfFaKF6MlZ7WpGTSOO5su/H6CJrdA/
Lh5lL+f/UnYmy20j2xb9IkSgSyQwZU+xE9XaniBk2ULfA4nm698Ca1C3ZIcdb1AsipJFigQSJ8/Z
e20BY4Hgsc8L8hgmjtv3nNCm1Amd1Np852X6oY1kRgfUtBfKu8Dh705l2T+10o7XCOp3LA0eknGZ
rFSKLrGPiaLvHXOXpNLndZsYxlh33U71i3FIjpUYbnI2tZ6J5zVT/a3mmyd/HBRC6+CjMZxpNyZY
l4pxGSQCbchoRkeXMX97NTrtm430cPeXv3x+Qz8dtqgcZyAFQU3mL4et2wSOWbScuKkJRMAYoitC
S8I6A/4qLVTXdmajEEK5lsp7AoXHxM/Gd5ArCYpWqLWTP6bNjDLGj7DoJF5UKK3k2aHKDyJQJjiY
UIqTkN3UE8BMgfRPTruSnK+q0lfGZFpHYdoxuePvUZZry8DtiWv9MgLNXphxd9TM+PXPf7Jh/Hrt
EpbOtWterAT/fTpVYy91kgkpzxZKbLbuuunQV/HPoWCL1vTPU1wkMESBkdLEGRAK8nZo4oOc+bPe
EpwJEvYYFD/yhP/r+lfka+BbS+MroEUDuH4RLT2BZ7ITBdB3B2JmKp+8zt95+vdYc8PnbCDhrpdc
J7WqgwDEataqbFzavs4ur80OmdfQcdT4nh1n10G5V/Ciz213NBJ0MYwAwOwhm2t1Y5+LpU1a8oQU
zQrlHM7JWLVT16Dsn111SAaPoMysi1aF/QgG6xlG+CP+G7HzHCLDkYWtW+X6wNbv0iRnGGZrcjPJ
0loVJgZVVCovxGa6BqzRFoiqGzxbcXTfSXWpHeQrkUITPPbvY2mWSw20+tpAK8t7t0glRmv3XtLy
ylBolt2TrYt2yXb9EvTRIWlQEA3lcxWhxoKDhwtZpcjvK/QbE3kKo6gR2CntwShwVBfee1iL90LW
98J+wheDGr0S3/BCPdmT/UVmtE7Z9ewzoCsLX1oOml9+Sa26ZydwFR4VFHkM+4hfMJCd53V7AZH/
l6Pq14XLpS6xTJZiyjspP5V0A0DEjiCYdtsx1ymzYesquLDE1D35AzaiADOZn8IZ//Ox/NtnFVx1
EWtCQvM+PatXc3R4WFe2mv7SWP21K9KPrnbOw6Q913bymnjOlz8/429qH4LTuBIYnuHBlvlMj2kC
T+Va2lF72Ri8cmTC4xA/1lrbrOs3IWdeqX7QW6SmpZj+gj/79cRlfGDO5bmH4te6kW3+50IUQFfH
71Lw58riS1mbOGBMbY9iXYPhiW2o3Unth9bL7C9vs4G44tMqyRPbjkuda1kWbzXf/58nztBDZC3u
wK3dyTO4VLW2MrD3aTAO+ySP3jL2DNh0cBCk4XRuWDwXTKLeHPUSC1BNf/kIfr3q82pcw3BNIQ1J
SfTfV5NE2mQ4sIO3w0AVpM/LRlAmay+gF5K54F7SvjHOjUR2DirhAlwNJrtL6GLYPxWOmUOr0Vd/
fk3m7z4a6mGgBoZAAW1/qkSqqiD4QEGGNVG8LNNUW5fzRp+pwksZjB+qgarTVFjMDccMuO6lr5lV
PIzS149NanxNBiNY7BrABDTO0Np2pPhKB1gBn+uq1YMnIzZPmDPlmVJEbQes7q2fnSqGcaHtD2sM
tv5f3ubPCYEUm67AqDDvCOExic81bWAjwfRDq9niifC2DM6D7mxIP1vn9LYWqcE0ScX0JBXyZhBF
Q7KbGmxpWNk58cE8rxrdeTMnShdH5c0ygYRTlu3K8RoPnKqFtjxNN7rI9VUS+Og0bfdJhwA7U6Ix
VkGrXNTe0Rtki9eJPziw94HFZXVgaIr3dlFEqHP+/CnaSI9+Oc7ZGUMXlJbNcjZ//3+Oc7xN2Enc
viEaoFm2YbgL0drJkKnMVBlHIgvIfwntfdhrKdpZdARF+BHjsRYhBb/qbG1HeQ5qzB+cFRtAGAcW
bPwJffuyj4sv2VCRaTFvZtvQ2bTpd83tn+swde9S1DDrrp/rH8dakdBswSKYYxTMkoARlaATgPRe
+g3uy2h8m5psnnYTA536jbUyiWnpC+fHn9+NW9X339qIA+B/3o1P51nfpr1NCCOkEMa59EfHemlO
eMgLmfUM3N1szbpQLntER44xB0aYDb1jiUM2bi9/fi3idys9BTgXaVYhQ35e+txR2T2a4WbrZVJt
e9sdD7aZvHY+KuMK22Qk1Dz17+YuKzleempcsqFILtIr956dkrFh1Ee/0HlLS69lqzoepJdZi3rS
pkU21zhxjqWL0F0A80TxVMVba3Rq7wV2iajUcWFd29gWjKcaee4KYkRKIGyRg8ZI8nXmRh9pThqI
L81Lmwp/IzKHoG0B1N5rQVpM/rBNmOKOlr4PTZYo13KzldBdbzN4HXRH/dWy/TdDFs8OOcmmUXpr
2VavHTp6C8vrMaog69XBD9eAyv+X9/bXgx7NHRmg1MAAMObO0/8e9MJktOfjz9m6dvLGYKpYaROu
HmKPrL9spH6zSDpsYW1SuiW/VZ8/5P85vZo0cfK6MJptGeQfcVktM1nuWDrvXUbNwIQJv83I4LBz
++nPf+JvSl56YabrmZ4Nf1D/vHGGJ4ZX0hcsz7mA5YNFsXMHjCBt825a8MIm119JE7a7QyAEwZc4
PbKRnbxPXb9M0mJVSveHLboInxFxx2MItbuINj5pMn9Zdn9zoCNyNB1pWRQXbGz/+x61aFpMP9aB
hIU4Y/rqUDTxG96W+0ETON6jDxzef2tm3YqWT2c6HT8klIZJaw5s33+f1FNag02Qs4uQobMO6p+1
fyVltJoImMfZ0C5NpynxXFs7ugwPpu/uzSZXq95LfEgH0KeteoaqYGatfQrNKRqfIqM/tNrfSqBf
92t8kIJLp+RzsX+B90Vdq0SoWJN6t2hXeon1M01kuHBwBS5FGH/8+cD57RHLFgkzK+02On3/fWMc
wtiCrBuarZWfwGCdbJtnNXPnzOJsoZySDI8mIkm0vx2wv+7IXcSxFNP2/IHYrv3fJ44bA7+LXTbb
bGpf+9G+GjjXl34ok2U41Be2K0tmgzPBA4uiEzBdikVDirTGPtwPMiBEjUOshNroMJ+miSHXn98Y
49emCC9QsnnUOZld8XnV6MdOTGGTcEZp9hurimIjg44kKZsT+8afYUR1rGx342DrdOX4WALj9O2p
XMsaVi+rGDkYvIV/flX27z4vKmQ+KXa3rv35QG4D5ZtWrtfbsQvijZ6NIUwhsU+xz64YichzQwLN
MoacugmUHqwoHPfIZEIApy7hTdk2N0X0aA3Dzy4O+8fOCK4hoTfnID94mjUdKjc8T6w0x8qrupXj
i3wbUWiec64LXmycME6DR/JC7zSVXCZyRQkX6SMiKcdTr011ykt2CBHpUdt9g8c7HcSXqUuLvWbF
8sWsgh9TFa1h24TbPocEkRpc1qx6IrOiXBFGEfz/V2R3xh2yGEtqaePT8R1qLsCD3Km2CjekRQjV
Gu2xWvd5R3xwJ56isLs6Wv0R939tYv+m1vK46kjcD4buup+b2FFs0O6vZQXYEjRTrHf2LtJ8pJa+
lSzdwjH2fV3fKZX16O/ob1pWhaEamMOfD5nfHDHspQTs7Xka8cuVoczLqS1du9piYr7g7FHkbuk6
Pr+8ADhrvA1ubpxB+B9j22z+crj+bjPJk9PNZRMj6eV/OsvNyQ9iWFIV2QpETnSzbMgtvsdlEByz
oDLXkebN6VFICFWwKcMq/MtZ/JtVBjG949mO4Ri28D59/FRKOUR5UW2JqCXhDqoc+Ba3aciSw3Jb
63/9i9kK/WYvSU2po69HYW+xjv93ZXMTu+iCyeA5VeZ9L0wZYxFtnfuBps0maqHm5SqFc1d5T5pw
dQ5D/4clQ/zAKKS3AdFY97H2lsc6EahzumQfReEy6a3gvjPbY2OgwQgKKGotxMVVKi3t2fWbJTh6
saBOTo5aMsiXhhYT5PLy0QzT1wa70VI2dfxGtNMGElV6bVJIPZZF4CtnO9teoqCe87bs11GZBTsc
L9ZrYtvflROKdW8OOWd6554C6DNLaRv+WyI1aA5Lw9T1B7o52pONjdGXvXiJkA7vaX/5Jz8ihako
bO0eg3R9xb4zAzmtK4ON6rn9sAq3W0SDcl5d66WbjPinoq9f9ybK/OhJsoO4Fr3QTn3tq2WZ5ey5
3dD3HmLpkXsZjIewi+6naTRemtyIgIVb3he/ifOtJcmCaU3bvuRe+kIl0+2RY0znwdQPouyMu7b1
vrEJSk6lMcRHgJH6giskaKcxftJrPMNZP3kbEsfHryF1Wza2wxsmzJS1w0xW7YQZPMEuSOh3VzzG
kXw3w3J61xPjmrvp1zaLtE1OjsdplF0E0Ln9UY74pkPygKeFmxUEJZXESd0IjyDE2YG16VSvoqQe
4YplKE4jRcBkisx2KkqqelLmiPjttsb81e0hGU7uEhBpRnyQjM5c2aNzWxRg/2iT3B4ygNvdta65
TWc3bzzfFMhE/7l3e8xPhlWjZgnp4G7ixBJHWo/O8Xbv3xuca2Cz8ZwjBi2zzRhJLntmEZ38HmNr
YA/0OgNUy4GfFIcQkx0MTo0gnUrW3wanYPcyYQmMAhCJt3sTrIx1mpr6IlHBdNGKeroQl2YWfnW5
PcLkb7xEaTyzuJJdUTvHNvfF/b83Vd4tYUeYZwmIdiWaBEgF7fddM+YDNW5pPw8JJPRWZvCzO6Se
vW+TksmW6s5T1cvIJ7AJpQxgcwv/0XZxTo+58aqFRXFo8AETHdIu9LLUHtrS0B6GorqqVOLfjnPt
3qjpHXsRdvMB47gIhP8UhAnqkqaB4zJ/mVHin8aJFLcG9ajSMqL7ZNLfz/lbcIyIuIij7r4h/g5z
qYnG5FqlMK7guad7LKY+yhan2MS6E1/tQsVXGkxqTXbbtCKMjPa7o8KDpUdwkSeynVpLei8pISnb
sijlus1NnJ4x2p3cbjNqK3fbwFV+GW2DFkagplOu+dOLmWRI6Azvmul1/ZJ9g648vdg45vZDl3My
lJLMvLJ6DpCYPDotiDJpVM/VWFcEIQU5PXIrXjtFx4iOLfHFaSLrcrtH6dqz11hIZDsbo2+pkQDv
1UdZTeS1Vck3GLPiTs6O8ixMHY5vKPytX5wBqAdLxmv1Vhik9vC3PM89yoWZAEgJRaA2cW4Zj3qG
9VZT911RNmtv4s/2lO89qzB3VvrgEqid8MRoUdLVYPTlCWbxdBhKOFjmwaj7BKFu519bpUg6Gewv
qusPxpTnF6c3rXPRcJwUpjustDprT01PirpThj8A8+HHJAyVHoRebYpAZGsI0LyheZsRZ9NdR3dw
vmZYuoGvl8NeG7TmixhehJDZixXZa6vUaBznsdr6WeV+7cK7CvnsN+a/w2aop3bXaEHyRTgM2ufH
HYsqNy3R9quBZdVyi+bZsQleI2h23HXQdst6il/yMfrGQpJ+A+PGjyePsVnU966ROC9hjEo9yl6G
ru+uZNKdwvGltCvjyYWOdHGz4Tnoav8ZfXZyjlvt/fZVakfRKW9Ah2VAV1Z9rvFp0Hu9cpHBUeP4
j958M7ZEiRXhZB8AIYarMjbrnZV3kKhpLu1KGE/Pnu8A841Ki3lbMT6ntkiIGNS/Dz2c/AoayGM3
hMbJs6OHulHNYzvfGAP9gwEK9TIIEgJilaDtnHuoa3KstdX8JRyV+DHKgbz0+jcvw1JVuYPc9Y73
ZbDyhP2aw7lokn+n2XJnBEn0vfnJB93vlNYD8eld+953JPtxsarTRpwZywGQQrmPQbxlTNHX1ZoF
zzkKzS3XoiVwdoDHdgncarzc7qmQQqaA8SwmLd6MmJ7u66FJ7gfMRhcnffEAc2+AjgJ9sALzoJPP
eSgJS1jISk4rhzDFO5IRe3SI3rTzxkweSOpcJWV4lqMsDgE5zwe7BBHXNLG37Ufi2xKRbxjRNldz
jiG28I0cKtMtD5ljc5TKKbzcLnZwvpJVGMO6ouk6nW83grmBkXj6Vm8wSACnWLsB9gLb99+mqD04
IQG5cfWz0NS74xtcc+izzWRxD+keXMF6w47aWxVQ0yIb7rChBwQH5waYkCK7M8dpV7ONWAg7WmvK
21pW+SNKkock8S1mu+MmmKKf2lhva7RZQuvtdd7YvArqPtiVRD4RDYsFYaHADzRh89pWpA2Z9Y9Y
HW2u42xgAE3ZX2GpP+jamK5of10p51f5gCRFJibXfAVSrqKG1DL7SGDnqzm294TSMp0tLynpW1x1
mSz5NkoSeKgyeXXJMbMn8W6axFqTgA2NzFcey5r2kSv0fKb7Y2oHXLn4rLTAp2iV5HCSoL0cdPL/
GIWCpQyAFshuqpcawkI2Q/GdUUwvRFHeV46CYQzgJ6mnvTWmV5Vj5WHLlJakJqPVW8QAV6182jaR
tiaFdJsQPCJmiowcf7LjvJZox1ajrAnYLW06kNlo8bZRsgr+rDKnVoZCr1rVHx0wrglwXycWD7Gt
T8uusbEJKp+qQNCv9TN9BaPu3TXgJ0RRBismba+55z8441StiIo1tk1MZYJwd24yAhKiG1cVLsiQ
zl1PE8mWuZft2wa9qOUoZpPaJRqGt2hyNqKYjJVej/xBlvEtL/UzrRIFL3ebw3eVE3tPr5l+hH0E
H0GZe1SWxMu2DFUqDSx3XdfuZtSqk5kggEURUpAPY93rtWYtGpGCIDagWZhfzM4FzIjwRwHfWidZ
WsJDjRviV6pzDyZkow9GjfdOkZyJ32UVFOZZaOwj8rqMkAWb3mF0WBJs+VNrQfEWrvWh5Za+dEVh
LZLJg+o/XfXGY4dsCDK0HGcN5apYJnkb7PBnQtAYsGoGIVHOKtI6AHkMLZzpJEPV3QHii5aTFWyB
Px5NI3pGrtwugCje0Qn8AHxYBBDqmi77CRbvw2qKhGw5HPAdlcVCqnoDQiRb26p5wdDyDZwnAgOQ
2+LBvkQaw+jAU6x1/QCOityWyAR+BVwSAYPQlmXcHjx3g2cHwnDfpSflB5vJdN5QcQBFqESyqR3w
ElWnuOwazsqI8ZdUY3u0YjtdxeAehKFpW9n3l7qEMxYx+VwYVX/oCq5LpZL7zIzqrQ841Qr0ad9U
3XvOBTAux+hKuttFzancXRTKFZgNKFn9OICv4F4TkW4QeN0eP9+Jdo697aegPJSDVRwiyTaXPqOY
OQipa2tIQcIDfLRiUemSaIjIy1eEcGcA/3KoSEF9cAFMojJoEOsWghb87cEutqpD2QZHizDyLbOb
6mAAvMaqrFegFpLqYLK/AbHWl+YWofFJzk9Y2WN5kI5k9TTwnCS1iyujpjFe2AAQ59ceZkMOHCd+
ZzQQHWKCDQ8Oe/dFHjXdStXKZLkC3JfqSXMQRMYg75tlHzUESBW55yJJdmZQIwv3s+8qKHMIxgng
L9UVBxIny0MSM1zAECmYomjdIRRy3BWj2IYM27PB7PcZlkmGQPMPsAkEswBNx3IabeV63W4skY30
va8vLTljkeYb5oIb2ZjertbEesANRwiisJGoZWm+TEPm/1Xt5gfA5q+1RmRuM391e4gt+DHKZbye
6oz44So/TOTJHGCAf3MFxZLVISyjEQUe3nGqReFP+OigmnuLqmmKlUFW64GXB7MGUqNsM2sfu1z4
QxihhGGnhxstFHbHdhJhC2uOoHjlF6iDIUHcbooJA7idGy85iEGWEyHJ9eCbceqxVN7u9iJe06aT
O0j+wWFMkvBwu+eF004jZWPye3vT2DA/ItCQsq7sgk+jeg3LZtj886UWeumBQ6pDh08suxWyy8N8
lmpRTMo2NyO4r8NQvKZFkP3zsNvaLmSGuIYfVab5prWthr2GjwAQMtldXSXfQdn6EGBiFyGwSlnH
1dlKvOEulM2pirZuXmMZJhWWiSfXNUNy+KStpe0MPvFFmcFUNtjBrc0eH+hEQDMhVe6JyEBuhjIB
KKaDS9dKk5McL1TRyHoTEBnuGj44UY/M5qSul3W+h5ejb4Qv2FxbLr5GcFp94roLm9mDVrFXTRP9
ve+wK+BOI5hY936Ao8I9GIJV9yOOpjZf1p4R4q2ZbUjuzVJ0uztFdtEcbqZc5/Yo2UY4nNTsUbo9
evPnicqI15ZPq0IDTjHperi7PW6FwMSolPFY6U7nkvNye/h2c/v1t3t6b9lL/MbuP9/953n+ub39
00IzIGaQ27v858HbPypvL/ffX1fWkviq2eD572sbbi/+9jP/vBLcxK/CnEjwnF/Svz8YkrO1Hgb7
tTAVhsXbdxNN7BoBjqsJgHzcTNi3e+lsx/73y9u922Offg4pR7oh0ur59vjtpr85u//9tzJocC0P
4eX2EGYlwjCy4nsz03Mc1y/gCWCEu335780ta4CQSj7t213WdAzlsyXATa07OAv1LqwaNP995RM6
XR2Vrtmw1BxnVU6i2SRtnG2HzIDaPUh3oc+zwCEe7SXiuI8hNtrlEBhitkO8cyEqFzqL8zapwz0+
hWmFvd2CNWs0WITz4eS47MQxYm0yrJeLugFYaZc4IHsEVmbS/0z1Qd9OYcb4FLJlLFZax7Q30r+7
bF0uIa0O9tmPmfxKxRauahbyRZVNckn+I/49m7XHSdKfzdCeawg7CFaQfQ5RuvJD/7WgY080+aRt
9El+8+S9MPRNMVTf/SFI7/wRUJQkM2LR+u0zMc48dU3OkHKibQamKqwnZ6t74jFvERflU7Vja3UP
Q3YTeaB5msD3sZ6YW8toj2mdtku3A/zkofazYC3CQBwWVs8QOCpIH1LwRZXMauha1ffosVfVNbJ9
sgZJscy94N4qgNPHIFRsgVuF7Daunz+VIrwkbNl4uFa7gs6HA7xiVwEd1h9QWLCxo1lEj4WOWE2F
1LIp1RTQrMI9Zlb5degunZ4/+AlowDogvJBmpHcvVfFd5XGIxb/6UQbdk9ZW47rT+3IZEbUQxCEx
ZhstqyWf7CxL7OwVmW71Oqu6rSxy7xDUaBMiaiMj77VdZ/50ct/YhaBkkW89BAblTBn5Rw19ysEY
96MqUCNZ+tHz2nKdeDFx3l0RrfQKEgGmNYPL8zkufxR2MKwbtsDwH4HYJ6IAyRYZzkLps3EpqBtg
9Ppi1ogvjQbD5AyCFtAuz5pWB7vGn36icUzO0p7N7rV7yGY+/ChUf7UQnkVZ+aqlZXOQ+OaZdXRU
O3ZVnNKo3GGa1vdjEhGJmL1ovISDoPWxKH3FGNB3SdW2U3tTyDlUwCzf2N2CBaxNoKmgzi+Rs9A7
Sr5cYyxfdi1c40HWK8V4E0F6xUQxk2wIC/butMBgHNMd4BvRExuacSaqg4ZkLnvw1RUdk0dlQm2A
1ODg1M6zMsESJuNi1LCWCX0Vd5m2nxDUL4n9sPcZSQ3HPIKBn2cldXBCy9a3yPWlk4gqKvwqY4cr
/GRFKyuu62NLf6hxUWbZwPeWpQhQp/ful8Eo0zv3e1J00PH8beyD7JuEee4COgwNlNddAmpPN1B/
KEFaehMS5xCPKts4ovG2aF+9VZjY33qI+kRUkHEeRtT7BDTiZqX8NaJXa0BcGuUkZscFG6ewoEit
gzxdYi3baOQ70/2I8GoXfU8bKx+3RdndCzOt1yG/xKPPte86CI1603PUpO56zAkYSF3znJqMhcmI
pbR38DL5BQtzqr/NGjDiBChGeHfY19HRT6ePnFGyVkRftaL86PrBvuuMSVtQyTvbzEGulU3lJhBe
xmnEv/eG1lyTmvcO4nkz5KJaU3IXq3BmmIZ9GKJ/juCM58g5Rc1Mmr7fEZ0TmH4E21w67ZkqP4y7
uigmwuGjZOWb/Y8oKsYrKyBCGNV1i7oaAGUmcYVLjID3esqcvcZuzkDxfYBBfwnI7j0YigLM0s0X
WwMwkOFr2RN8ThLJpHm7UfmHqov7VQCS6rEdrB++OBXluYmZ42hKWHMnOL6fCsM7hSS1ZJOgNqvx
tt/Oot6q+n01GBcZ1GziPECjaym3jjUiy6RQPlXzTb+MQ5vWXN7Ku1Z69lar6mPjlcnpnxuTtRFI
/4dfkV/ELsFe6zD/QGoZ9FK3sgqPRY5MRUTxknCQtWQESHNwTpzok+7QIJw/sKEcVqbL/CIjZrhA
QQfcImOlmqtJcyvqYO/VdFbMKEOPoOUkjAb9OpcSy3iOZTyq9qCYYabmb7YRG8vSgmDZu6G5emlU
7mxSRFi0tvxlF7rhBjN/gMyV1VoDYEaLqN/Zevc25lO4l77id2VLzQcfyXXFXPPo2gWqsS47M1i6
jRctdbCRh8hKikUeRhsnCpr3PlPv5gxRTyh2oGWyj53jeQjz/llAtR0dazvC4aYXSrhPrZVHVM5b
RQV7b5jBAq4dJECkm0RakFbNNehLZAb2Jo7y16mNT6HPUCPos3jLLEfjcMPokXXFLqDrtUF5VY/Q
flhl07AVQHKDrzQbxZLiFu2OmS9g0JtMc7z6kCfwMMxt3pqsUR1npsfvtFgeLxVv3xheKFP7TUns
PJw1J15myRz9ET/T8sZ8RGpTbl28yfVQ1sqUlnqULmXZn/ugaKgYPHdNhAF7LDclwoosD6l1w33Y
HFpMe4XZupeECjBItfpaW+U7HGsOOlslpyFpviRVHG1Hmi+bAkqioGu2pk4OiFJFGFdDjdlUiXEK
bXYhRRAt+6JPDmBZGBmwaK+CwJ7AOs+ZWAMhTHTqlwL186XxuLhY6sGYAvRzMz8dLBN9pTIy1uNX
LB3ZA2EdkjTTHFRcnufQiDW1KWwEbG67OQ5oxPcqSGCXB+XSMhx7wTnBgCe1vqepZ27tvmaNpdcF
WBDgcSv7YMFAbU9fZtyLrk4OTS2Xqi39vZZNQJ7d4btGGOShamPviP8SqAqaStRYJsO2wSsWEt3f
mVaAfkwIvzbg1N1XNntYfzQvhlcM7kLrivj+CjFkAjEgzF0gYoyNE7z2hXAGc4dzq763/AdVW9lj
mQYriKXmPRqF/BFtfLJx87ZdGd3XuvPLJ4it3WkIo6+cbtVT63aU9SLMF57/Yao4+wKzsjropUaO
z/wlyrhs1TpmcmcpwmjClB5DJaG9wIP/0KL04JbtuoZxriohv2QjEUqIAOmSSPaqYzFcXDx52Bta
9gS0koQfxzvTrPoVVu7pYvE2L0RsZ/uUpNMlxP5h62npZqzCbwKkD6FT6lo6IQzhoDy3Q5k9RWm3
owVlIEdLP1oBDNbq6mBjZ/pH0l5iRPzHqv9OQ6I5JViemaghrQxz7y7OOnspOnKU4mjY60bTcXbp
2De0Th1ihlk9CphthqiH2RZl5zjjfzzVMyRh85IHfrSzSoelnTJFcODe6eZ7RGqxGJWFCi8w1nbk
s8H122+mVZwdMyvOwqBd6GftsBcNMP0YOmaEWQnA7EYrQ+dexWJrjwQyM7TdqbZ/ELZoz2Nc61xB
DLUpC6IWg4yrqy/kHu1euLV03TumFTVsn3+pzRCMDM1LVJXeLivN77LVrb0XW6fBoo1gEVbg9MTG
6LNJNmXeBM8lZBPv2sdsCH5iraMhKmW/TuLJgZ9LAgoZ9PsW8+0mSNsOib/TQYazueD6Y0o/YbB3
VrGRyieaoO7ji2LVNSJDXKNIEILjE1uUlbG9MXM6IhojMIQm49qJbGDSPTT/qU79PVKe/QQHfUVg
AbIqVoq+djYWrSro6+DF6oSwDscfX8LKEAei2oFsmkiZwyHzNrlbkzvQROWjkWZrcBuIU1G3bEsn
i6FReNEiQO948WiPA1FpxhUm/cHQmz0r0oD0w1E0PlT44NpEeyOrhqL9Ex642iuLznBjiUU7RhR9
fVyuTHbZSzDkVAsul1E9s7W1aXcnI9HGTdZVOkmM4XSY2C4jd/UZEojom0mLdW+73reg99WpFmsj
jMP7YMAsknYg7Ri0ZxQXko5Kye6OHW290xFrW0OVH/vxDuE0G7+4IawlFPXWiqItIkwU586wBzOK
+7OBQd3nXrLqk3uSuuS5rhzgCPrwrDdLP661V2NgKiPrazxW5IlYw/tIrXjMC5BiNNeObuxPazzb
xZYPxt/V9qtfCH9NqrD2zel/+DJ3Xo34vRwzf+2JYTzarnL3NcwDEwkzF/UkPIU5DhjDzp+zfGhO
fpsYD6oHIGtigECWcAoJ4TtnLSsJrfxtguDkmoXEzck0ck4qPQuXvVwA0olReNBQ2Tbt1aeCIWmm
lmcNpLGhBOJVx0I16mocvyXtBfATkPNnNPaNjw3MvN3UcpILykbv7OlXxl7HbNR3RE0ku3qansqw
jY+MKMaH2p6W4A7Za9xSnoX9pcLff73d0LbbxYn5sywshnd6CqqhlvDymxEzUDA+TX48nLgeqAeb
+CKY79962sR0rRUTGpIhwEJ5zWnq/Ix9gVavUAPxtlr5tbASY6lJwoWqvmPGPqUWZEm0zyRqunsq
hpKu3P9Rdx5Lcitblv2XmqMaWrRZ9SAQQOhIyUySE1hSQQMODcfX1wJ46/G9a1Vm3cMeEBYimSIi
4PBzzt57Re0jiXaDFXpoFwOzMmTg2GoVDkmZXY2kCwC4LpeKRnGQ6ioMQWLSL6oyMs6xGDc3VnLQ
ZDRBWeFzy5CyyWYX2lg+n70Y8XYqpp9pMzXMjBYzAEs+ny0K1hpgwn5MGmy1JYlEA7HIoebSVtQu
eRGLl8pK/Qa1FKalq4T0CvybJFRLgI8jG3q/RInn90oUX1O3eswTIz0mDBjogIIgM8Rnhu+sIiZZ
6XOWlXs77eWDUcveZz5CDlMRDUE1ZK2fSIZBmvUNLapyshLhHmaNnJ214bsdlHbyfDHzwog6LZ9K
WQc2wpvXkTP+nI3dgItAHc8ydb9UUfxTwbz5WBgE7VE1nRBT1TsZGRNbxkoES16WezkZw75udSbH
jR2fSkLC/LZs4oOzDM3REhOp7DadOylneq/JOuNPmT1bYZ9F3aGf2B02qft56ZZbAVB7txhTeyFz
EPzaXH3GGNvzkfDSIFG0bxLWyF7KYjr31MSHTHObfWaXT/oytPdyTOeHKKoB72r6XpaGFYIoBj4z
5ep+tOEkaw00gg6urtEXXWBANfAjN2MrlE0ONMi2eLDiD0//1Tij8e7VE7o+u/hSK/hDZ3POvtBX
F37ER2wy7ROFtc3qjeFvSojZh9XThkk5vZZa1t7WHG2LALXB7u2dyzp6wgJDd+CQ92N6xGP/WiWJ
2EeebhCqMLH36F0blng/nLKcgI2eDKz7cCE+/qc76Ig3m8ja65Z8NUmbPw39QDRHh1hBR4RcVhXv
aN9Td7joBAYEb0hteotMJDtmXLv8sE1UuDXDcapHUXONA4JeA29iPoHwHTMIPFUB0a1oMSw4SNap
isgWR5SDCI++1gJNsIqandFC9MhT7aOJgo7AE7CQjP164R0KUv12kVcfhSlrhAbJ4At0pgcy745j
JQTxEYjec7Gf3JjppzjYZm3+mojTB2qY0+m3otR4VDSN/I1GOdbQD/OCxhXBen5pR8OtLZUvczl/
j8k4p28Ji7AC4LsTi6mdakU+LKPj3YSSt1et7t09aqqSgSZD1EbTwsrQ04Dr/XrqVn4+l21ozJ+z
Wmeb4pwbeCfIr5p9azcNl3rSpEwvE0eD7VQqiUiZqvnYGzjk7UhHcklLhr0E+jox+X3NNLeEkLrL
s+RzMyh0aunxU6Si5xGSUm5270ULyU2o+SGPpHOJrVDTOrTjSlftnYrml255/VHxwMf1hLcfopZI
+JFr1BlexA/64erBNZpuh1F6CiaGbEVefzAmsw8yNmhrKVhr2AUFsZ4Yu9RWL6UF4G42hui5obkk
Z+a1A+6FizL25GVW/XOTJ6QM5DFyiEExX/rqwyFU8IwMdgTUKCHpJcI6Dmtdr9BYG/vUOErsvb6S
4lqwaIXjuc1oozfsHEvnPVE8l/aiqA6Nmsz7RizQqKPZCVkNL7xZM76GltpEbYyHsQKTg71+x1R1
Yi+LSLzFUbTDCAWiIumMq4kq51RO5aPn9PW1qtao6a5t747DntPu5yuLMPjaKPceCvC3SkpvLc0a
C/Br/8oOCrZuZSCWSbqT4erZ3sTLz/AzDuK+9Q6LWiKnmHduUzt7pWza++AsrxqTsrUj5Zw1vSj3
5lBLampeuElIyn+bTPA+0l6bfCE2FMO8Ke0c0w2h8ZOu+aRnK35n0N5LAjPyoM42bN/iWvuWFH3B
lKP60VG0H2ZRweapf1ZE7l6R2LmhY2U/Jmttdelxccyw3FvuVO91XISh6UbfdL16gBC/9m1pZEud
OVmXYP4d+FQTTW6ftCqx/BlKgU+CZ+fHvVAunZWxkcVa6C+wQllny5/MeSmySrYvIDS5bo80iwCk
01gQ883ov9LD8DM2Iu/OBKG3dc456a2+ZmUrOKhhKpqUTYCBn5Qk46N1MjVM1SQ/z8LuEfJrgZ6O
w6mpsoECnaWEfeRTFf3SnLZ+Uk1LooZw26ASWXawY85Mx5tB5rBueFQbwsM2EhvrhbX0TnkxfemL
Nr3EvXwSFbiithHXAmeBn9k1E8KFetjtkGFNFpCZmv1AWtAMkrn5PdJo0Zh5z7s8Wcfamcadbc1E
7oyeAfZa+VZgJIZZxflL8b/WVu5lNvjzzJkYQrNq+n0ZQWePGTk+eDI5Gg6SLjq0APaayDg4DFvy
xD7HpVtDz9Pqk6vYxSGj7ReOJiQBxb00c+9hYJ3Sk2Pea5oshsKKoyhPsWaRKaF7fAL0jhO5aN8N
J5pAAsb1QSwqOYiMn2bTZqBvNAIViWDdN3vvsh2Kyfoh6K3R+0ubkOYFKOWleoxcYV6T1vjGnlL9
XrTmkxWpyT2RjRtqSXpzxinj+jpqAS2hMYT8y/k8mLzBXVRQa9pH+i3pe+bV92UaZsL1rVsm1vFY
H7/2yFnZMBUZ+Ofy1ORdcY7VuD1Vs/VkVM580BsWrSVvGO/5XDKSNXIdncf3nu3a0LrvUdGyOZ/A
OM45KOTSU2b2AcanzKmO5dB96HWXvwpaQgfGZSg8RqO5l0P7yqZKnmYVGO9SFW8VeySZ9MZp9Np+
hxE8iJycMk0kHSsSkJwxp2EqXQz2TSR3Sa8n51blKjrMEbVhY2Ew73JKgQUXhhZn54ZAgyuSuXAV
sgfVHLtPXVKPvjILNZTS++ogXPNVG3iTOeM9wLo1+EXdHxu9NqAwxtbOoxbrM9pvObEINBomLWwN
apqlVm/eonEddMQBPMG8k0DsgB6Nzs32QEnXHqUO/nLe4+j5XkSFHWYe7Guz4SzvhE6HJqmiG9zx
ozqb3rlgL30aSdvDO96hd9KLezIWynGOQ34P6nIle5a1U6G3kQnIRd1PiG0O9VgrDiVzSkZQc3da
hEmprNwy8r58SzWzPVF14tRX/RS6WLz2rkr4YE/d1sz2Z5BWymOpyZatQnKqUFA9lEK5l7IlUdnO
u7sXx0QfCHhCE+dlYsza2SprxCZzRBACWjigdklvAgwurPSaR4K3ZyTQtSXk358rNQPqzMLvjlST
jkIoVt3DbuTacU8lW0W1EY9AtB8MnabvQu5hoWTjhTcT8h2fyyAWQj2KHCYLjDy/bVr7BUjaih/T
X+qKPUo0IT4acyZDY6p9q2B9PqZOF4x1Y35xabT4WIH4lfB3BBVMhTd1PPbjz1705mtjqP2jm/Wv
VYd+inoYCqERF29WkfysbXv8Wdf09ywJaqBFD2splMLpIq/jCg3p9Dm/ubp5WLxZfOEyWKFB1LMg
t+vkPBjQhb1BOvckR1MSxXXpz+Owj7WmOCmM0qNUf+1S7zkpFz5EKtW5rA3hY5CGfz2Xxr1vuX5E
WW89jGIZ/YQggppW3kOzHiRhprhl2/nRnEFsq5NqflpQje+S6Q2fnLfWuMRqTMWjFMZ87GbxqxTw
6NzMAZFWqwiKTDnDxtTiO2AwaHT1cwVP6ULrxrlY9Dn3LmYG2vdJ5utqlQRKPDh7Smvr1HRtigkA
b9si2Pe3aGkzNrXo4GoyFHqKOh0m1iTi/KtmaQ+4k5UDts0k1FtEbiz3X0lmtdiR1yv+dYr3cHTy
YNFzGwdV0h1NvE4v4IB+CT7fqTtWr6Y3GMeGOnqXcy4v6qg+TDPLD2wcNKvLhP8xzetb2a7CFhNQ
CTvR6FK2ginLkl4xNOZ3XbvGLcNtoOolAhLvqS/iGuRq3Z7zkU8djqHu4toRfDKz6u56V5zUpn4x
LIX2M86ck9u2bGh6y4c+jaXTi41PBK8+0+zvz6Ob7E0sAjtZx9ELGuE3c3KnnZo3+aWxo+JJ7zjh
a/i7e8dI6ZDRzQNSWdP80zHozoleXpnRUmOJ8VhCLQ2HrNef6nkzBVv7Zijs62zH3X1Q1ZvGmrEH
kqsHxXoVUQpat/CwUN6hbYLgDBx1qekLDv1zrNTqk5cAJDlgtiq+57SnfHtWu8dufAQKVFwLzAUU
nrn2GWEiBm6t7fGCLdM79eI43SJhul+MrK+Z/nBR1Gj/sDt0mC6RK0vPcviAGIV00RYmIW/dVyoC
9aK3XBO81AhU7ODOJOtLj56cd4XFKS/G5HGajdfaZa9nagkdkvXgMqAicmN4yrh+P2KDeNKgk9tk
hJyhRaIiykCIjVC8/L7Bb9RZ046SFYTVeoh76m1lmaZjMQyHEZLtiQzgDCRXtrfVJnBYF/3SGJeL
TQPjCOZzoiVTwq/BFig8I35rU9qucdlFV971CgcjxCG8rtXXImIjQlhH+lRWg37omI6+MdtGpve0
0hpNCKclgrsSaorriDfQuVTPpAu041HBNnSDlPopYqD5qzYaLoGO9WgPdPrGTuW7Rq5xZyr0lE9s
huCLyUCSErWvB4hNy5iyf6JEr3Oh3lR6/bs4H156BMq8rlX6njS0dxoXv9gk29AExUJFq/kWm9Cx
HMVN5EW7h6hL4k7jsQhnVvTYlvYHbLH6kNjji67ED22C4HbIq/kQ2R1FW8SPac3iyZKue2FOD1kv
mzL6JEV0rAqCf0awyk8T7pIJ38FnaK3TIc/TJw23IYMS3d5xTuLyiE64/0K70+0fAz4FOwrymt7U
dsgszbmbsaneSGPaQ1xlHvS5MJv2Yhd84LW8Uj/37TggUktcsHXI+wayJg+FMpY3kWZot+GffUr4
cNPszd8QU2UH2oeUVEvsnEQXaztv8sQ3yYhIppp6TTKiD4TrWWfdWAYKORt9Z8eo3iiN7y5SoU8d
LRx2A1bjO44LLk5M87OUdn1R+ujnTDvoOY2yJRQVQgVv61dVaEwrAc19a1/ZbVdeXfnLcZR53hsG
yk5CZTSfhLvh0PSr6yDNjE/WMiV+qo8GAIoRcqam/nXXFlzvSIuTYVuMw1GtkYUX1Vye5CQxC5Tx
VzkY6adCPHvCq99GPYqfJwNIZZtlT95EYjPBBweRRK90deS1M7wEeZ7nPOVVlLxp2yximMV5Der0
8H2+JsVy7T3LoZ2Sy9e8ptOGyezSFogwKHOMCzmjlBhe23xeIkZYmAvIViXq/tC29Bw81GwECwxe
mA+U0BYi7GqVly9WOx+6coL2NhXV3ZL4ICuDSa5Eah6MBAuGTHdRVFpdfdfr8hetBvfQ6CoKBn0y
TuzIOSXYbOzmkgF/JBWWGXa6vtrPSzh41LLsreXNZsPvi3oa2d8p2tHTzB7eJyWvgLP1Jpk9EFU5
PPOL/ZJt6+0X5CHBkCfTsUKGtmv7PLoi++4DppoMWKPWfshRFMPz7cchuowxG96yG37xdtIgjGFq
yXQwQjK010uxZjxS6ZqPlJUDlh/rUirWHPRznQfmu7TK/LWJlfaV/Vu8U5UiOViC/dFUUWNPS7/c
rZlGWS+ddwgewycktpS4TimfGO1o9yWq90PuZDcsHBYTSPm1tXvtth2UUWPYgweS/gWPMSY7to03
Htx0AbDdFmfUetpzZJ1TAGdPoouMSwToSW00yhrbMV4X7aX3FP1d+150w92dvfgtUfT4gUSR99n2
YDxZ0MENmUwPQ9tND5CZrzhgI+9M5E1m7hb6BmEl10BojK+MiSs17Jq22xINLmpOjndmdL1viVR/
HMziI/PQXs6ZMN7RSSWI7F76kYoks7U4rAHn3ZKuenDMUXmgYEAElIz0eJYMnmGsnDvBO09oyru9
aMPRHB0iFJ3xC5UFKO+B7Tktu/g4z1oZejOembYAiuqhA6Vxkpv2TKmaOIEeRw1px3qE26x9S+iK
+wy7PwpTTz4tw6PdJ2WA8X8Klm74OYr+WQrN3c9mPd1IqjiPtQF2WY0/xV6jXoayN3fwzJc91wn3
MOnm+Ntw+b++z/87/lk//vbUd//KgPrb3f/z/1EQqU7qHf7N/5n29JAXH0ld/ksS6V//6a8kUs/8
dxMXqENQI4GRhuXhcZ1+dv1//JtCyimJozbYJkdXdRQdPPVfWaTO+gyOZNulL03AE87Urh765D/+
zTD+3SaNxiKm1CQmwXLc/6csUg081L+EvvAAJjDS/RCWsvbx4/7VkNqOOUQYW2vOSupcinW2OElx
dhzUSAXr69QutNkXWif5rO8H5SVnfIwrVYNNTPpTRTDSBU6K7VeKSXtZAr6gEblTM9M8eZGinFUT
ZJppnjHTtEYw6MTHVOllMA5CtcCpjhHqwrb/NjfoDZaunsCIIMJ1l70pWfwSD2yo7bnnxSi9c+fG
BHrhI8QRaDtnYVtvgiXJR1yIwlBVbHSns0PRzK0/B8X0Zx2IilTTPeFWCqmoPE9lya5gu4k8n0YC
86awVvI3jyv1Wcj4r0NMMQvXDttEbuF02u4yL0C8tLAn//PF2xPbIV3/x3Zr+y7bLYlJY+dZVaDN
6LfL9lfSTfSvGHL5i1qUl+2gakN5QUFgH61MD+x1ngwXGEvQdotkkpKsB18uLNSx5vRQUhc/W8CA
uqWn4qz0lKeBULWwjhjNcZkeOyLRXCNGs/2PA/lJ8DHs3PUlsSflLkpHaHteAkLe0sUltdNrE2HS
7+6lbU1MFfXsUOV1usva8lGf3O82m6/d2CxTYKvF52IpC8aW4qvrMlr2pPMUTRkg6sSmtYTl7dLV
zNvb2Nm7rvJlcNFNwSkMx0bJfY2F7ch+5QoPDaFxSxVmzo1+i3tdu82kPpAE1Ue8bLGthlmbHdVE
5ifFxW6G2p+m+aAlV0X+Miqtuo1ekdNUK29TVx0Hx7y0mTFcIzkElBvf4ok6MyUrFF2Oqt8wmeBO
bkFHGhg9bqK1FnyD+B/SYnyRZA3MuSev9jx4QWt1yi5WrOSmjy2fzn4pwqnwuuNkGsdOVOXdJP58
l6x2M4jCIxH4OU1zCzfnwWyUw2wio3NXUKdOE6pyIvNq0Gysp5mabK6tq8rk8+C4y9v2nCdAMamK
GpSRDsRy/QI7s90TFJWDxp9+oz1kwFbnt+675G1UdLZVaRJuzy3rF9jgwaVuOftEXUjAy9pDb0Jb
kOwBrszM5HWyU14PC3Okrnx3uOqFi2y086QtGRqG4WYPLed8Z+aAnjID6Y/d/ctjU/ulpS+S9jH4
ljwpL4rOWFMqLeP9mHB3D6Nxxw9H/rTe3B78c6i4aiklAmUWQK6lHugFzeQnZ728bPcYlYhzrlZy
Ny+Ou6etSKJUGgUNHnEr/jSnC6Z3kOcXgCcbk8WaOVkaw35EboHheZBnVMdK+A/FPUkdAjRKi+CN
Nh8cnYpZizszm9SpbDJXD0a3/LrRoyZdjsfas32v11Gy1xMQtd83BWLrlsyvI675YvG/o1EYz+Yw
T2d9PUzFh2nxzrmeQSreqgLfoFzt2OMdK4iRXB9iw4nSX4MQ2hpai4iR9QfhvU3DeMVBsm3YqVgM
grbJkUl7NCPOGy2msLPv+TyOQbIG8GfrgR3bX7e2x2Z3PGRkAh86TcFQFGFgJCPuWPZ2ehSjtwRE
qTQ077wPo/WK8I8afSnjDy1tteD3KzlMJPq7M9n+K+wGZOs+RXZ9pDRtmO4sGG41Ew/O6sZBEd+T
OJ3QoelR6xpxTfjVxhRSV2jFbzCN2tgnGx1kqpPrv8X8Z0Z5NMB8q1Z8TMmmLtj3hiUU2pDUrE8G
JuZz47pzqNfVqx3xoqcjsZClQiNEjQhZVqTKJL4eeBvRG+6n1Ka5h7efAIOFzl91JYGMrViq/KiM
0TuloACGyjriiKIuRdf/T9aBTfv/x2kwNQQnuykO9VpRE4K25vK8fQDkSiHbbnV1/dyrAyPGFZKz
IdJsK+VyhUSVxuWwXrwKtrjAxBAsO71kngP2VGmBopLqhM6GLug+7g15ZgLyXXccNbCGyAyNpXty
ijE6N1NnHNGFyu6LhTdVw+TPFF4i51e4ijq+zhzwXHnE4Mwa9VniQkV2szbYvpJ+h8GAEvnY9tUU
q3LPHLnbRRly95JRoDvp6dEyEEdIphzSPaXlRMAAy2HgSqmQfGW+68XztJLT/va3b3dHIvhA2izx
Ta5ss+1l6LKRNhrz0e3edlDWl8Oa7Wuhy29Txb5+yWzjbI6oKCyh0y5a4PfqZersUOP5hcqnI18/
oAi/EQCj22h1bwggAtL1wzp6Jp3BMeqjrWjhZnbAPXOdrDontlbBY0aESgCQVdtHmoKX0TYHEBM7
By/ZOVsRaqoaCoro3yg1dUxe1J4FYihFHHjZ1O4wO1CXWuO+WQlO2wG+BgtYXakEEdIyDTx8lGSp
kb2025hvZYZlIU+jY0Gg31G0Ys/k+C/224Zc2w7bY90yPDFt6H+j4LY1jm6ZOG+3tsNvJBz2QYIr
UI8ndcy1Fd7AdvbHSK//wkZt9yn1Pb+MmLVZZn/NYma2QiV2ZwNabYdeG8gl6qLfa1C5sKQnlI+M
19Ndh2hdwaAY9Kb6dfu523r759f4c3eJVAXhwKrzdtkQMg2KehetEXo3rv8IKBe3eO8snFiI1NTz
duiUAlNKySuC+gr9htM0B723fmEVnAMEXmTXm2hXKzEDU3hVIhvzZLV+MhMzDuo/Bhtvo2uYdkuU
U5/2PvnWtLQYqZ+ExVA60UJ9ir8UTR5k/Md05Yd1lKSL3xg5BsWOQc3qQtJXili54Tm2m+Z6f3vm
z9NaeeyGwTj9eW770u0LssgUJ2c1SEJfcabMOk4E3233yOgU5w3c9+fu71uGnZ8M0NQDMhLtNz+w
zlfs5PY6Cgum+QUmHqkqDmRuVo9KR3pjZoV6zUZnuVqDR9SD4uIwKGWQttXPtAQtrSmGdm5EvYQk
sz5tWK8Nnrbd2shtVdqiOd5ubg/++Zr/7jGnm+EekixArxPyzJ8DUtj2qDUj+PH/evxv/3974g9i
bJgZPSqKYf4+9QTutQlnBGchE41Kw5VDngcNkcyfWdCHuQ6blXGB3ZNl8R+X0D93t1vjhsrYnt7u
b5fZP3dLMBslPaVzP0O/qVC5BdslZ6OitRuiY7s/recRMXNYRVeUR7KiPbaDu6E+XFopxxH8x7TC
QLbDvLJB5EoJKWyUUEJjyI4+hUm/xxJ9JtUFbccGGUlX3ojERoE+yJQRZ79YwYLbzdkb2SYXioYf
5W9P/dNXpXQg1WAuwYhsX1VhxoGWszisPkG17j42Csp2azsMpbrOetZnRG4viLnXm1QtTXncbm5o
FS2x6/K43ZTGzOn657vonZX4wpnH4hKvzKe6oRZAU9eyrv/+5v/8yJ9vGW0wuPUs3B6bO909DY6/
Pfy3r0pk4hIFuf6H3ze3n/77F9m+dLufNg5ftd3//RP/fCt1zaLUPZJFLo4jWSDWv3H7a/72W/z+
tf88/ee7/188VpcIfBu1HUMKISyqUnbUoynodN3eN0EnjOWoTvIVq82MGWnSyQxp7mamLvt+Isp5
XKq3jBnOvvbEWy6Mkc3sglSrVc2DFjlkuMziM6XwL7boH6QxNcECZGjfLNjSsQNQf+B68kvdKv20
Sz7NFkmwQ5ZHZxu0u5kMEumJZey7zpZBkXp92Nf9K/niXGlcWucLVxSSZcfXZXJxxTTqu430ZNdr
5DSMqHMwMilJigVGR1WVr38m89OdnAbceQoXPtsJ+0nmQcP+lBwFFHdu33f7rCMIfARCeBBV/zOy
MbC78xT5iTp+0fs5DWz7M1NFZ+eQyo/bfUQR2RJ0oX01mGHuxhBB+MBGe1O0KsbJGchy4XQ55l1+
ThRet6IzL2QRDauE9Uvi9tU9SX5M8lvhYT4yqmg3Zojv4yp570e12jlGcjIbCtKqns+xYRyMXjxo
IsbVFTcKXrzhB1OovcCuR3YaHQlMT2HcUrkNbf+uOPYPzBItTkBCoiTXVv4rkiH5nM9RiAzeatfY
d1GinSiIqUPRnzPT8mhNvI3lN5VwnYEt14MEwFsislWbloyNVH1sJDbdGiwWlnmHHFriUMLcHIQf
218Xglz3ZuV1J5JARmTgZnzKjLnzqbIP2Ml5Z22l3MdOQXKEiXjE7T/UhbSiuY3futnLLrlCwCGN
k34vKB9haYwHxSSZcy6xcDPDCFORkIBouB8Zn/RzxpXaN81xCdUkfV1m7RNBrHg4deW22GxAS3ar
lWUjgeuj86SuKFnM9scp1l7cCfu9QQIfwhjzGS7GC6zJO8NTqveYpJReix8GbCp9M6Pt1JXAo52x
j3jJoZp65BE0IiAiEh9aFv1Qxu7KP0bZeU4jcmrxeqUscPiv0fAkLJMpG6xdU+MDy5aDhVbLWtQH
L23VU46q6aw62VUdpUS0ouSnUinuAj/Q3PF51bSo9k1hH8am2WtohAJzwv7oDosRzrqDftQjRSmj
pxqbIB/7/pu+brJc1ZlPk3hXTJdllZlPYYh2j7LAt8oY237VWzd3QUHH7A5fIXPmi8kM49CMznPl
G5lUQ6XAi1lZ+efGsL5ZnfUMk0b9LLr6XbBEIQjAmeg2A8DueWkPOm7VG5PMtDMJQ5upIk3GWnwV
iE4iZKKone91tTftgUB8MsHISeoeZfVLXdIXwobtCyvrTp1xuDivzrXBaPLcivrUxPjVpKr8WDTt
rcKRBiIILp7HRI7EOqjodn+AJoTpkYgjvxq7H1FSWEROei+WA0muuQxZZx4I8CRIwUaFlw6zyeW/
QA2IUy0mk2JVwbLNw7+jENtYjhHR3Dr6oGj4ySZ3lZAYE0rPZVeXI9rjIjukg6P6ZeedS9ziYW1l
9ybSega2+dc6xxEbYQEhNqr1jZqVz2nYhPb0fXRREW2BS7eMiE1u7Sz3reKYTOqLcJToXGBJShzL
C/rGvOSq0zwps0lAsTblIVa+H1NPWG/EGuWrshyCtKfGNWeq6L67V9n0GI+GHaIqnGr3dRoQDtCm
7xmCqz9SW79Y0oC6MKUfy1T4cMHRpetgkzo+X2HljTdk6W9GywhWqkynJEDZRH8bx+KXACxLnHHr
HOtxV1kKH1/xQZuCv2lUeXW0/IsXzcfFrl8xvVU70jx+DDUw6RpTwyEz536XmHhxStsNPc/bu5o2
PBYO86zSRk5TPI9Sq/axaZvBFPdF0Iu0Dj1pEKGEmyZB5kJw5scQT19ntyF2dfrUY2Wmf8U8qSte
vHT8pEiu4qWeE/OQkFow4x23MfwStc1SkzoZCWe2ETSEZDFiYgyg/poSoe4nbfxFcOcxT4jUYbDG
FITkBpTLzo5W5nLHnUb14CZ5SAzDLpm9fkeMIcYAbeVU5qLaC6PS90QeMksb0m/kBLpF3QTZMB6w
90GzYIqyiyk9XS5VxaHwhlsBoiMwvJiBZ2o2vlppP2QVi12WfjbNpsLxwey+7sZvQ4eAT/UE50WO
8DXROmLp4r3+dXRANUYid470oQSqp84ezHvcpUGkYhNWJVhe6SC0bGPGgjbBbEryxbRuSxndZ0GM
VzLV6cGMhi+mkZ9rquGwnawLwz/7jhrx1qoofWOsaWFeuMzzeNsyTDuUaCSQDLSHEdWKp6bQjlyF
m8Drseo5CAP0bHmvk0wgt+/tYLT1ap+wadxNI3Ej6ZQ/2WlNoBs9diMhOJCE2X3GO9J1xVubLCjX
FP2nXj/GxFX6Zi0npjWSpfDNzvVL9yGS7JO5KB+9l8Llw+/oa8uYnyhX7zKqELHFyYMxajcz0Qj6
Fw9lpT26C+nElYfJdFTwM0MJRl8ZM2YyWYyTqAkH5rV9k+A6Sbgu00B4NhXjExgjc5fj5X0ir3pA
85QZtHmUZ7PG+oT2azeOgjEZgYZIbMyRSRhqzYQ0qaXvHoEj73QHN/48LNdULR/nmgiijLesdDAt
xZLVAWN1oDnORaniBCYjUl2zLZBv+15UEF0u1d6PHeeTyNsLbuJHJ226Sz2a30ycP5pozzWJZD7+
AT2YI3qBWEsCBAhQ5DW1OqZ99F1L5tdh4XVUsgb6zOoq5TqW0Jfsyr3XsIMd9WeABmcrzu4LMBJd
MfpATZwhEB1Wey1D+zJW34p6qkMLexWaNJSBXjfuwHJ9RBk6Bk9nC2h43YMqkUXNJBisWn0sakFs
1fFPag66+GY8eKSrVEy40fZoZippCYtHFUNDVRN16xRn9OBsn/BxBbluoOucnqlyuVBz1rWawgpn
ubQ91+Exsgtf1+Qrxd5LrRPpOeFjnArgDwquDqBEQE8pQ5by2aLq3OfquCelfblJQzxpqaox94dI
XKGvzXoSfVox+Kqjw2heGvHkjS29Zhf5d2xM6G4FJgjEz7TEke7n7G4dKkXlM9YVlM/UXswiJXC6
nKTjQlaPMe7oB4m3o6+9ryxHaO3ZzIdQyz002rN2R45zQZV19jyu4KkWz1xpqzkYipQJzBSQA4u3
WZfP6O/nR8cgekpVtBZ1lp36QypMhgF1ezTtjKiAYY3SCYhQwirR5b8ca4HByDVprw7V9zozf4Ap
luhbBiWM2VrtcKjPqKvwtU2vFVvCg14LO7CL4SQmxAo4lJejwdLAgohlaEKhTXaj/oAQ/mSjpnWL
yQvYJiko2fLWp4b1S6u752bSUnsh8q//k7rz2o1kaa/sqwx0nz/SG2AwF+V9FVk0Td4kSDaZ3kZG
uqefFdToF6QBBOhSwEGj2eY0ycoK8+291+4ZUAYeyQRNJ36H3XxF01i7H4yWgK1LQK3LySR7IwV/
UE06M3E3FcoNe8endHHzzjmrcmIKX7FkTmkVkzgJ459EnNPS2BTsrxwjw51T1I+We/dU3CVsKSqP
BkEYARi3la2cpiH5y+BcduYLQNKcz8h6KCLntYZRwwDvgU67gntf2a1HErGrUQThSq/mx8rU+iX2
PI0AXLv69ckbsIwWaS13+XjsJVYHx9MZJo+PEsQeDnBioN548CROOrswbx1C57LTxy+HJsxV7w/J
Mpf8EiijcKG384tPKR1hLhP7P7V4dgircNDEuyTko3BB3cqrdY4w6GI4XgoogMtyYrcZuvwJkwXU
06T4i2HXWIEUcbmP+YKYoaYvyIQwtvs246LbNE44rrqMWP0UKEAoLD8PdTCDOrAzQiAaqVeTkg7o
jqtze5HKdIO2eM5d/uW8ciCai1R5fa86yAFOXdka2Eaq4iIxu5N8l6z9xEuTeRtn7lvbpZIFz1+H
FclCo5Uf7tg9ZTJ4gKe4HpsZlpjRks8B3yKoXbemkZA5VYmFGbz2BYYf3dMXc411Uc4117V4Kniy
B6xv9hGAMK6PsmCkzwCo8HGVt5r6KnGKOOk1xKPY69tBFP2hOvZJ8ukkAOFJ/BJZNF9Iv/y0M7uS
MzobN+q/7Wm+kPbhBXTrPa8Z1zbaYXHFkBsMqme/Yf+gevo1m41t7fXfEhCkGUf7KiLv34uPMIun
fRRwWC4D91EX5TnWxqcsDRdurnWHzpHbsnKmVTlvnAzTs+PzhqT/O1n11niuouFQhSEwLe8D8jOA
hiGiCQX64SKJEJqjooB2QdjgJHUKpSBKjcfOviANYe/AgbqI5+JZB7gv5xTyAfamFaCMK3cXJkGO
dqSBqGMVDhjX6J18mUH0XbilmHDnFmLmW1aThaP+yd7gwf5Ct/2JJZYOMTN4jEwebRc0LBUTDeIZ
riQMgX1EjL3CltMFrNqh46/YnyMcsj2baOSvUpR1zMZICwEo+kBrXtwI5Pwq1SL/kZTJ4FDLYw9E
EycfQS9P/upzPJNTdN6oeBMTQRESFN4qSD691mHoxzMpcOWgrZjJgjod5iNzstIMhomirX7iucFJ
H0+7OJk+DfL7ywYyRhiqT0Dvy50RtxAlCAY12h/CKhKqlHfhjPBqdda9NfubVWokIZNrkPIqFSn2
b2hjX1YwY+Nif+Ii30gLfkESP0deiK8Lk7cVZT5zHGIG4Dy5IcfRLTArYxuDAltxC+UEkEsD+1MB
xrCzmTCzqhFcwx7tMykFxmyYnN4leR2qUtgibb1bDSSCQAmh3WDwNxf6VMF69m3jlDFhgESWsWoP
H4SF3nxQ1sXsqlCFALkxpC+T8RGbxltUpOmiE069KCd2585eEg4QF4PATK4hlIzumQoF51hDkRht
OEbYKSgJ1Y9Mn6gYa4J8lwvCaX0+Lm0pnyFHhucW2LoPyqw3zU/A5C0Zwl5uNK7x/GzAPONtjA6s
Rp9lP0GLPq01+oFcbLQRVhytYy/nrGkNE18RWLyiUy2VE0E0rao20gEWrD3L4SeImXq7xvPgNNjx
ff9dc549z2WXI1TJmc/bhTm3RXSihac8lyDi0FIJakPnKvdx7V0cKHbLuYoMHFo9f4iTKqw5Tg60
QIwVLnWDZIamd/jMfXGLNUTBJrNZHtJbQFwvkvqnAWRjO/EpLGuDlY/POYYku27QzA2Oo22gn9Ud
dYHdeGGEND26Ll/SqI+vUrbaAuPxJtVMRWMls1O7jYUJ8ZZ0NIdowPJlENVrYw6eMXL/4J7+UZ4S
goTEpipjwU0l5DUWTfISD5i5zcRfZknO6Vz7YyUxzY8CH5yXfNl5cSPRizF7buGCKF7YTO232Vhn
XWjPYjJQiSHMrfoQ1MhLEcolAT0aFqu5BIoUf2l9lMCM2I3c7pddUT+xaZ6ten7wIh7PYm2p14li
vWA5kNlYujnfwL4hejVHPC16rC80LzHXUVxzNgseQRO8VdDnoH/jhHT3dQofI7a8e8wAGlPtOXOw
GEC/Amkd35jHDQsAJzfPQT7FZtGI4cmd0qeknx/HMXmIkolmdBgGotgQDHMy863iSwj7aOk1XzUx
/mjQbsKZeby000iuCBiVt1EX01lCSKHrGgiKcbWy6IPegOfZlGRCZ7mVafOTxl67sLkl9EXnbxw4
8MG0qx1M4DIwFm1CRq4KVWtI475TeoBZMni2IM6NHAdj++4Tkm4Ii+6MN0QFK+eAyK106aWAf7qC
J6a1qQjwnRbiebBO9PZ99rx3t2gYIRhn3Sh+iF6/W1J+luXnIEJvgcf2RJXaMzLSA5E78pDlD4HX
bT7XP1Cy77RDPhF0nZdMLAsAU95nwPO8FZl8Kzlg06rCkpQ2FGNZXfWRp+2+bb07lJilbwMT1Me9
PZWwTuq746THVuivniHuoIA28YhUXPnhA+hCJst9+5P52QP+wMGWV1Nop7iDMKTnX7WOqtR6Gtw/
iZ2R8gk9iu1N29NrCOyI6L/RvGrJrZ6Tt6wT30V0seir39Z1bfDt8c8V8dFKxtfQwLCgWcSWnB/H
KHCbkgaklda69ODRl2hoTJE4aYNd6LzkEHb0H4ldHP1px0gjezw9UKLFIqjjQEse52T761L7b/nw
nqqC//63+jtfFSgJnsjuPzr3/s85+WorAXrsv/xT/4MMfZZFzcN/Zeh7+h4/xL/8r+8SUXFSbdP/
72/8m5vP+gelVKoG3MDQZ//Wh//TzeeqanGTWicDyI2vKrH/zc3n/oNSSBsYss6zr9NI/k83n+n8
w7cc9Cdb1zn84pP777j5HNv5T7UihmE6NnU95FzpA7bwL/5HNx/Ni1rfVJW+t1Ns+q7o700PfqWL
ipqhj0t2y2IrDOtHBVlaBAR+ShmsEkIr/cQfMfP6ZDGuR8tgzfDbR8spPloRwQ/SPUTdeYMQ8BQw
7GL1gUbs+PehM04tTREML0gN9LFkjbKfM83lMddNcXKs9qPU5UqzITlNzWpMQMIb3sJK0DTTStFu
YU34+caT4nUuMwfxozxlNciBsHEeGktcMF77XM+QIWRA6F5rrFsuXQH4eN4OPkP8sTuaks5rukKW
rfaVKqIO8xIPUxnkEU5wpkeUnnnPIs+NYj17ezxThNASg1BcNm+lIV/UmjYbCqIWlFtNA9EWwDIb
PHsxKIr13AxcRJLR3OrRtKxlsaFX473xjY1s7ROJWywxZrx3Pb4fS2vw+oPBhIIz3CHJm+JYDRqf
gEmypO4j81wAoyCuD8hPffTrevv9mdGSvsoZH/skvy9EazNY2kmwRUBGajBtcdIdYzwKzXJXEy3Y
K8rqtWvJpOEWWnN0q3Cc4d6fSeXC4AdNOK4Cp9Fv0exg8QAX9a8fSvoUbij4mZ5wwjMBKCdOYj95
vTAPlYeHzSn6+NxX4WsUQnXW2c03Mkr6paf54fX3h9aftGttVvfe+iwCMOuk2jpz4eculwwaSI5c
crYgqvk1HWy6FvIqp4nGgN4qapewJYRYZb6LNqlpxEcSssQNeLxhR2T+iZGId2phqXPDqI9OP3qn
YKhaTlJhvcKkF9/GllILjPjLAm0GFlgMv7XVzXGLFHMLXF07u9kk72JKYjRahFzpOd29bB37wdAv
fbCPbaN9ppCCH/R32pjD++8HpkPgZKh6Nm2mTEMKhq/wYflryR/yYzkYtn6mbFykf+Zar1eT7rjr
VFh/xkpMT6HVvYCw7T/ToWjwr9n2Qw85/cBte1zHoT4sR1jDx4ln2tMi7btxNR7gsb70jQGQKucA
phOAOQSw8p5M17oEbtpdXH1IViWZwFGrpr9+U+yjoSaaUCGWGZobv1UDb/E82LbwVCJMg+5jPGTp
O8c2bTEYlX+fUgeZRvfijSAUsPDLfgajBMK64XV+mMMSc2TmO+/+HO1rVO3P3uyWIQNkgrrDs/Cq
eRfHowZn3gLSNVdrokPmlYu2XOgD+x/lbOEqmIboJct8m9tTZa9/DfgFqbY1FHadSTa/Gwzm1pAk
aFNKtXZZLadXTxivREurm7CtaDG2Itv7ocKXCNH/LT40ow4fs5m0J1PvY170wUWMBTQfA/UpHxP/
FBtmQuZZ1E+xK7dOyj+dY4NbN+ncP/lhKw5ubz4Hpn226zz6KDTmbC2ksFtl6NM5zmLa3YrRpsrY
INFWW95hZGDKQhGM90obxntpmjvpwM7AWUrRhPr1IUaQ7BJ4tr9/whMteGWEr0VPKSewz+kha73x
AYPOcC6T5PDvv8RrmW0Zd2C0dWnFHsv6Va+tYjv7FVBo9eE0cYYg7cJnVUTHdujB0hrZNYTk/eDM
MnueKjBI2fDuNv58Hpq4fBJlfklKEV1/P4KTwHw8Jj2Q8Z4Yp9F/YgViSEtd0GlKMv21AL/ut47z
NI2DvHH1fIGlufJ0N3+EEZs/gG+ANiLQ0tzJWetpXpxBGeZnDeNxBeds40cmrgE0xAR0x5NtWlzt
Ex/jMVkDqs6410152HzHwVY2aX/qG89cuVodQDLOynOJs/HK64evtu/jrcfgeqeT/KFyVdy10iiO
ku2SCDuEJWY1yDuudeVmnfz1fePq57r2NW6k4e5B+E8oe2hXMsjhSagPV1UfY9WUjblvhe39yXmq
8tjIXm1El6M3O/1yKgr/zxDMWAp5vJjJ1xZgnaj6I9ds+e0fYpfhMU8YGRt198PM3H2kNP5aw/d7
cTULpmxiFJS3hJB5GBYt7EgLH0o8uYsAeMIy7Dzczn1j39pJlEvEoe7SlNihJXfkVU+zxs614/rF
q3hRcAnClk7KS1jVwXWYJXnVyIsOfMrpM86zehHn0x8zDNqNYUfJvSAt9+D3wI9sPb4DcGGtDl0s
LlWVn8y0O2WESW92Vmu8zVP5CioQgiAN364mk+dRMMO2vVLs6yZJnk2cphzd+Yp+f5eRnAfC6lQW
8z6KdO7MrtfON4fkIvQVefzXX1Mf0uteretCfwlVDtBXP/z+bCj5fAbQcQSGMpLOIFJVPpIq8nyM
ltlcM7mL6eu1InZf2IiMGlvhrnwmDuDrzRoEH8OuIiiaWw6yG7Xvx9B1Yxv0sl7mtgW7O4L7Yrv5
ISEdCZeIe/LMN4Hnx99ZEXoUD76Fd/bNco1hnyUR9CFd7qH60idAa4TGUGZhtl54qumbYoiSXvD5
Z+2t0LriQWOVXcgoMzaa+23MHIhsNoVtoc9Y0U3RHPuszpduot+HEJSlkQK/na3QXRGsC2Dt/5KF
3iCNkavqkSX6bNhhC/5kEabpvNGCazTZYoHm+9p4WUoeFwWoCRhAMIT3HPYHmbkUuU73pM/xUxOO
4LLT8c8ip3i23R0s78vjBjkj5gRTRqV6DNS1HR8MB1u0aJufMDGW3ND1VePqlHx1xo2YH3dFs/9r
jdMeA6qyphrJptMcmO122uxITgPBs8WfmXuXnkqHjTQ3N547NpshAVoQx+mqDuqvCK8I2KTyResw
zPOuCRyrXExYlsHyv1iN+WUU2rmjEFDTQ0C79ptf0+Rn+DSTgzFI8+Hbk8RSm6YADZ241MyIlwwX
nHBDd9tIxiL19E2HIh2kkCNlN746Yf0FRLhH8IyOHDU8ruArfdJXaA8LKKwP0czsyNnog861vw/f
q0ADG/ZXQub1wBAtg7YWNPiSatVbY9uZjP+QURCcHbHsk+jLzFqoJIXzUAeIQ/lXkrZ/Zhv/dN5T
HMVAbUgKRiI51lyu37NjvFadfgfc8FjJAAYCIp2HjuoCSp9eQto4akrAYAbtQlM7RH13DWeA8AyB
eJoQVYh79LdR+Eu/LWjsibXH3tI+skFgEdX33HWZHro7SAW7jJV44ZvjE7dGRGStZjqqBj0xgdGF
Oy8rEhBZnz+W3vBEcr9YzT7dSFbaQA5hBkoc8csdSAYQ4+cYnO4b0xGoMZSmDAXvbMs9NYDjMUs8
V3AOu4C93sI531ybCDGvjcWJ81O2ZVXzYmgUozFezHIgFGQPYtUSFQwdk7kjpXQxmg+XY7BKEK29
MjyaDT9Tx+5EZ4Epoj+YnMtLHvRvXkGj61x+lZ1eb4U2Pem8H1cdzEC+jdauMOfTQMsVuCPeiIFu
MCZzPDDZ082YBqqnQHQuO585bs3L08byPmXFsdAZBZa+jsvCqssFkghYJHR56bvxao70F72yLpmO
Jj8GVrJunPRtbhjdCvB5HZGiZUDx4xyYIwe5/kUU1ptQ/x/DcN6oKbgAIIL16WcIE/F3Y/MesbTm
q6+TYSGwxizdZ68AteEbn6n/lx3gFrataslKnEXDwFn4P34xfdqueTI74oN6SQw1TuQtU0HvKXdX
iTZ99JbPZNP+7t3he0qak11/C8hC0HCKE3onqEhecozIX7FDu8aAMwep4sOo3OrkxYoLR6myzl7U
E8VxU55l9oGt74y7Ko7PHJj/GEP/GjGDFMjbfh08YM2+VRUx66kY33RfnquGmFajHTkamYuqpdjK
sOgu5QEs8CYijYgNAXMmY7V7bTOXugpQTQ5TYX2Nk4nxiriFZcabsi15SGYHt7vFR9pw04z0ltb2
u6MnyNo00mgIuNU4VxsCvadI2Lumt+K1QM0l1K5yRn2PtiGJDQP+YfRZFHCQJUsWoLkWF4AmY3p9
Btql/Hc7CzCwz/O3pLNv0VLsIdyLVqRrAh3hkkODj7AJ5MgaAMHm8FXp6r756PEVtIaQEpJK89KN
3TPhzIXY0HR4lk1P4hUn3RasryKFk25pnLXQqg/CTHJveyNUX11zLtz3N3aEoagFWcBpSZlzfb4H
wTzGZxthZMLIfPPa8CmpGDpNgkE4Ey7GaZvQtv2v6DG9+9K6E9RNCCpbr2HI1o7DCis+SJ3eYTDI
KUvsnYBHqgwk/hJISnbTvRqxnZ8GpvokuKZsg3Y6tivQaLiCtOEsmlR/1PKnhCAdwa7aXoG7sJey
v3Lzs1fRxGoS9eO0aoIE6ylUX4NSAaUnOFuN7gfWbmrC4F2vHZ8Mazalmz6QYqWH3jHjVTtqfKWi
i/eT1VPMrudXTcMh2Tj+dRh8sYt0bONpgEhrk1CudaA4Pkv/0tLGd7f15J57IlS/OAQz5he71sne
EjhmhxYo1aoU+l+63vDl5xpibFChFVk2sI5igpPbNX8E4LOuBdTAxR+cRtIvyMx9mBaKdVSx9r07
mmkv/died53PvdnlxV8ARMG6lHgP8YTfKWT8S8nJI3kQLhMt6BSTVJZoc2oDWlfN8q7CKR+mkAXe
y/WzkKg+ZRr6FOEeB7ZXIncd7SuUnZX1xCg6RLXsgWC0QfLHyWk9wEN0Hkr9h87WnK0sKSG9FPjY
GpuLdRRshLTrQ+uSlaEnJ0dN/+fHv79oBe5rpuoofn99UBZhV0z//5/7/e0UJwG3sWb7+1fbnKc7
YRjxn/6Xv7+pIxdhBdVPv//L318a8HqP9I8tZp+NNlRRQd2bBOJQxbI8bIXlUEZbXVKw1l05fMcK
G9VN+h8GHudkL1C7cU50+0p0V7tr9z5jH7QgXFLS/eMk/WdWw+dPp+/GaoEZTRA+IJhbw/A9ZxBj
qyp+YhM7FvGyCbqRMT1nBQdfzGK2zW+MItwp6X+ojXMFgnXZ/53nytvkObsAQPpTU7srO1HQZhLn
S49C16Xwa4OVs+sOmfqhnwil/v5sBkux6IcGfUgS+ZADQEX1m78/xF1XbObBeW7gXK17M/n4LSEk
K7LrB7vhuurR9kSBwGjim0grAOc6XowVpQeERvCns137pHR+P6654x8QzklyPVSOoVOlBXmsVPnW
kGnSFMQxJVB5ubYcTmezWbzmIPs3s2eVh2YmzlHG6fvsE8v896I4vactzlQ//P7MZf7HUSriTTwW
2dHvzQykAnqYmd7zgoiWsC6a5/w16auz9HtnRi/5EB1FBrs5Mc6B037FInyGxY6gyDd8JPEJO7bA
Bq+vTa082PAd+nQ+gwys8JWYp0hr1mg0AMp1kNz9Nhkb7jOrPObSw7PBJWUZ0GoXVqiCZGDXhc1V
H7xIjzv6QBKzc+mgDLT3xojYGbzykozB31rFkASyLkcEx+E421JRF+QPEsivV7aHrnkYI3muywb8
K9DFhKGHrr134bBi9scRv1k7OPIaGb8bs362GtIyiLqUwsqQaUrbMWzQb34ZNKv4scwoeLPkcAlG
xUSnQoQ454wjud/4sI0WGVR2W0+3xYhSKRuDfd+8Ukh/zaIR5ZrmCATWgdKDpiCUmPFlejzBZZM/
URe9sCsMrdyifOwKk83F0AxfDXisoZZyvwC7al5tryX8lnefoY8C1lL+sCKtiHF1b+mdsbCt+ier
6RLJtYM/+eJodvLguEwEQGYvetDgl5qFfzFyanH8ak9yBIdL3dd7Qe3kSCuh1slTU4TPWFv0FcUI
V0jAGHTq62ST6W/ttykM73AbYGWI+ABDXCrQdydqbxk7MUAw3zjMsttS6ML5UqSboSpeQyjdo2E5
yzyhB6jFZFzbW1gv8B0bbgEcOHj0MaXX7X3muI9NEnG6dSPa2uzpOXZYvO0e4L7WvMWMHfwZ8hko
EqhGX8idB0o1cAsm6VdaFSQ+M06sGcY3czjbWf6uXG4HS/Bwlth97KHedW4cq/47+jjD+C8gNnmB
WLwrrHpBWWOIphq8ppnTLkIpn9Kk5ypDUtouhz9NnizTLv8eXPFq2BOhyfmrCxoURy3D4mV6rAzh
sC/me07lyyrQkZ9tyLWOjn6mIvF2XKGGS9VC7Bx14G3IMwUyTYRsD8/igU4vbW90mBjFTuteJeKO
hcgzyGaPD/wRFDnWRM+4DIbEHNMkdBIgEdFrd9aQjKomvVZ4ljihn/NQGNgcJosZykXk/XeD6BSl
NwsJiqRfDaGlKDhNutZmcFnRHKfb9EN8Cigge5N19WWoHBLiFur3NYzw3iQP1q/0hdBZI4YRvwZR
w1HERSZrkMtsZDNnLO+RWaxEPrBHZ0fVOgO8/l4gt9nIbpnS33SlxIF8Egt8Nm+xHcSA/+zPEIQt
3a4TDEekPJxrd8ibPzELhTk3PzWSn470lyMBep5xGpUmWJWfczJ+hiwKBpKhj3TYyfowISVOaf2O
eY87ZrsSSmusK2b/vVEVm8FgWcmAcya0Lb61SqUMkCuFb9zhqNmImLy7nit9eFDqeq1UTqH0zkEp
n0Stz/440q75DPDC30RTdSjVUTWsy59O67b6r4qKnNqyBUjkVVvprDqCq4HwSifZZlJKbEoKkq1v
w7TtITfGhUZrJFtYjYDLE/xmGRfJ6Y1uCnhHcIbH6CFF9nVtDmUzk2Iwbz6ysIs8DI0DwGqiXceO
wI8DTiuwz4lSlBOk5UZpzOQ1HdzXTHx9ptPG24AYHSNKRxil1h5nQ13p1YNSrj2lYVc5QqeudG1T
Kdw5nmwOPHM1PqhvMcnHpyAPMNmwImQu+DIllSvNfFLqecmXEL+lxH2xOsLNUiq7SINnczTOg8sH
qrirVYo8lSnO3kGk95OvXmn2tlLvHUf7A9H0zULW52qF1XnOXtoIQtnwjN/R4K8l1983Upfz6Nc/
HD6eCYNW64hakFR5CBr/hkudxtUpYNqufAYehgNmZxq+7PHVU14EU7kSNOwJTKTYJnE4mgb3Ijc7
IY/x/8KpafHEsKOj+Sq3Q4ztIcT+YGTxLRmMz9zzWeSD5hYZOCUUzJLoP+9K5aJosVP46rpdYbAg
lW2A0MNzQVvqhVd/35clcq7yZWijon7aikPLFxj5zm5i71jSnNGuQudZqeujg8/DI5ShfB/98MMZ
90Xmd0f21SaZfCh/Lo0s6nWCSD1hV4/ZVxJfW2GAizhHTuAn8Jpw6ftxBldfN4O/ycbpMVIkhlw5
VGqJV2XAtFIo94oYDqlyszjYWgbsLYXyuczK8dIp74uAYpZTH5W7XLQDDKqFBPMjbc6lguGT7i8A
1SC6YSFNGsqwUdR5n8KQTLDdzMZHoUw4SDCUs6BRB2qFxKijjf2HaxF38Id47RJYPPk559Dcx3nF
o0Ivi/L8OJh/RuUC6pUfyFTOoHkG698Jb9l4RAU9e+NKfHKtg8mrV84iBtwRkza/WNVdbNCZFN08
5URKlCfJVu6kjijykFMHnWJcapWDSWBlarE0zfoElKH7ko1PjMSeJ95z0dXLgwdysJRhWPeuGTFG
Bpde+aVyjFNMbB29hP8aw0orNEaUZKDYZ9nQEmxXCfarRPmwuOb9zO4MQaTnzqq8WpNybXXKvzVg
5GK+HuzD5JOxvcdbCK8XeXkAzm8kW9myMYONmMLswuOFizMggTWhe8N7XLii6zexWb3ENljEjk+g
j3Woai1T5ZlUtFFU0UnDjIbHBi+x8qeZyqkG/3Hb2D08ciP44njzHM3ccsWsYffB5+ZjeBsxvhUY
4LrE4+yqQM2h4XKBDDe6csvRwvNiKP+cFNexWPPyHr2IedJUDTSxx9ZK9gjBAud33mbP3q8nb8Vh
Cdu9p9x6vfLtgR40TrHy8qXK1acrf1+jnH4obGAjxYc9u80yoh0Vlui5VO5AWCV846hxgP+yYXme
Vs7APR0N6kDVDvjv8UnP6rMXseYp96GmfIheUH/YJnISBsUOoyKy5bdf66SSuDcZqbkgNPg8Dtm0
SRqdKTx2RwfbY6n8j5UxXaZKfJda42w0YW1s5vxG/QIr2Fu4ykM5YKasj6NyVsKj3Wr1NsZw6RaZ
ycnE/5aC3gMsmZXyZmrgAuDr2UjQWIuVf7NoihZ3fAESnL70tCblUGL3dEe+423Uf5RyAibfrQPl
DO0sokMo9mshvAcutE9xOHyYGcXmE7ZSq/S7badbb23hTduwkxEIzfZd5My3DOKjtF/gUCXwzeZk
XB2EQri5wCF9Vj5Ly84aPbf9GGOe4pnMUFPWpvLAcmSvd0L5YmvlkKVTa1cTfZ+kMxKr1cTGdf8O
ts4NxsNYJXEOhzodsaCtFFUm/dsgmQH9Sp+8nGuzySSArkmA9C5DQP5lU3l5e+XqHbH3OsrnSwM3
XlesvzTR4U/DDBxBXWftwR88KKewqzzDEvOwVC5iBzuxr3zFPqk/lJcVgzF+dXzEZTqvvRibQYzn
9Td7TyQpdP1uaSjbsvIvE3xT8cr5cVLe5km5nOsGv7OpnM8DFmhMBRwmndcQa7Q9RjlpVaaEPmis
wCvfVLVQIF9kCoE1rnBNQWYwjla7xZPUbGxTcrZ98mrTW/UsMOTL8wvLwyZB1nexnPJORnmydqmn
URQAC3ATWr21kSObTO22E/uP8Z1w+VvGeK3iwNlQEcaSvdCGIt9n03SKBzHsinym18h290PAFpeW
1AnZ00MlEXvSIT5rFmoDxOg9DUpodLm+j3L865jVv0zXpsfInOFpi3CrSUzhqZVsSsERwW7HjU/b
LBtM10Ki5kI+4+cHYHhIlMEfxL3A7091Cl0/KgJgqTCAPaXmoc977IAZdIa+CsRm6qZPICm0HRAw
QD3LV3rxmKjkQaN55xCuICItb4xIB+6aZqcyTO6hHDh4+HxmKsnQqEwDUu0uIeSQok4uulY+co/d
SJWDMH4TESobgWlwOycHYZY3B5Qrp1dfLjQfUEUfBa9hd2CGQ3wE5ocr13PnbvMe1qLKY9gEM0KV
0NBUVoN/D+B8zarZS1bqAjmewsCNRcRDJ+pRqczHrNIfZO07wq18uwiGOKUJSUF/rD1333tlsXI6
CX9eJelSl/MmpEx3yd9i2OZ94f8pd45KoQwqj2Io32wlTNgGIaIDE58BPTLygPlqkTjKWrs2xFti
z3v2Vd4lVMkXDSglQZhaJWKiimwM15IjdC0b/YBxCNaIPbmEJZYjEjVEayYiNpbK2iDuLHTCNwXM
020HiZzm7J7doUnIBNNNKHFP80rPwFjju+WX1rJRyR5qEGlIUWkfR7OeG+I/vcoBSZUI6okGJUSE
ZpUVshEd971BaUAbKKRcUG90UXSrsJxvuXaxta7c8tydrUwD9YebHMDExVT5pEkllaTKLDmElxpC
TP4fBvr47PDgTXtL5ZyGyHGJfbP16N/W0I8cCvKXDC+qmgWhOMgPncsX+ClcIcSoepWnCjJeydka
Obn6Bd3cLvgW1OhXqhOR30pam7DWY26hxoWwVq9SW7HKb2UqyWWpTFdOuCtWKS+h8l4mwa+izWma
ychQpw4mKMJhDiGxRKXFaCAbecxDBhVnnTgZ00FuIiph5oJXNiWNbJ1fEomO1ygf9gXe5XKQS7YL
d+cVBeEnxGVtSQ28WHUqz8Z2e+xVwq0m6uaqzJuj0m9WT+UWl2qDWJwhiPulHkmBwiIzVxCeK7Z+
2K+GNt6FWim483L+xam8DVTqruEYSwgvVGm8RuXy0CzJFZpoo4FK7RkZK7ZDfKftGXw7bsD+TI3T
xSpzcCxRcRxrSqYyEuVLrCY72xM/kZEy5sp+7Kql3pBXxFc5QrdJDlIlC4dy48X25wT1IXC0g0kh
DwUR/CkiiV2V3ukTh7wwpGAThueJr8bsu/cp+egcVVeHD2UdUwofu15J2XOZr6tJ51HvB/UypY+d
ykcW+H9UXjIkOFnyqnHdL+70rHY0Z5Cu7FXOsiNwaarkpU4EMySKiW3iTSK/L0TGQhQ04mOmoo2T
tO7N3i6Hjr/wquoHoepl7jcs5fz7TG0XYSRfPGM8i8mnZ2BiXDf0BRgCONe0T364KkGaEiUNiJSG
KlsKRJX8GXHT3lWARlI9xFCnqblQe+oucCDtMNbAs2GIS2edKWBxir+ZyrMiB1uLXCfjKgm7Jir1
WhB/bX5zsIZ577odWFMiszGs8ZzILMJUu2FYwWtDmtZWudoMlCQ+72llM9EAcla8u77XrSu1Lalc
bklAN1VJXUlkt1bZXUqgF45K89YuduX/y9d5LLcObEv2ixABb6YkQSvK+wlC7sD7QsF8/VvF0926
feJ2TxQSRScKKOzaO3NlXfY/jOJqdh8IrwAHrCR9Oow3UPIN6+hOTLZHhl10NMmtkBxwPDUrg/IT
dydXuYs1bMaa8hvXGI+RdrGJUl5k053FbrasHjWPS4aJqe1qrMu6YTwvWJk75WnuMTd3yuXsX/mP
hvI99zFOtzpz6XLGD6714xZZf4tf/C4eWrEmPTaaAKwTncEpwo6rx4tljWSVzO4yr/X2HC2lPNei
73a+1ejr1I/1Vauc2i2WbUd5t11M3B1m7hpTd0za8c5WPm9WNendOzRYd5bygSONapnkUHDWyiXu
Kr94jnGcNhOINuUljx3/MDUveb+QwdW49VF32k9Mq+2xxAc4RMOtaCzBwkCJWQ80fJpO68JOoMCP
iXQXSCRn5W1vMblXmN1BwuYHQ/nfDYzwRYwjPlLeeBeTPI0Deti45jvc88pFrys/vbBx1qcpHnuh
3Pa98t3jBqPAHvurWnnyE8z59C6bMHOx6yvffqQc/DpW/kF5+mmOABiOCNKNuWaRzsfJnV3DB34w
6si6t0EDBCOMAIKfH1JFDZgUP2AGJFArokAFWkAy2D8afnDWFHVABz9AYsOjo3gEuSIT5IpRYCpY
gaIWzIpfMAMyiB2IBjVog1YxDgxFO8jJXiFzlm52oKfPhmIiRMARekVJwFyxrhQ3YVYEhQiUQq6Y
CoaiK7ARJoVVERfQgZAI574XisVQKioDs3fSblPGQHw3cw3Tb/u2JLJvNAC9Fh9S8R0MQA9j+Rkp
7gNZBncpIAgHIIRQZIigkDVd6TBvA7K3xvuCQwFFreg22mX3q20iMBNC4SZauBMpAIrIS0pGpqaz
a7ku60337cYlhWng9ewDm5tRmFwp5XGsGzwNbYwTFdZFAvRiVPSLXHEwSoAYk9pxfqeKkoHZ9a1R
3IySdnX6l6SRH0sO6r3l20cdZdLBUtyNURE4uhAae4s2Y3m32AxPgDpcRezQa+XqFq/Y3NMwyMVb
b3aw+GnhramQf8YO8keuGCCBgAYS4KDkdgrkQbFCPA9UG8froigiDkKSQocrkqPXX8Nox8wDdIQs
hFPDYuMpGols9Red6n7jASpRDCyg3rSJbUUxGcCZlBeuSQ/hpFKsEyeBeuKxOEnFQZkVESUDjVKZ
MFJMRUtpTLgpnSKo6IqlgpakDWNr/ujArAjFWzEBr9SKwAJExdkWzB3WCFeec8VpGQG2DIrcYlvD
sim8+lrqLT1ec5nWxK496lIue7xkBr4yi1vaqAcIw4jqkAT4RwGoJKcLFU5XGJzLd/RTEGsqUtz/
/zYsB1wPf+94Qcr9PqShFFq7bQLwxlDsm8sdL/fBF4jQ7vIzfXyAOb+v+BfEdfk5vRB3Lg/4j29/
n//vbxwWG9M//D/fxd83+fcVud7BGfrPW2I7UggHeyhOLoERf9/j5dX/vpHLq5kX8NDvCxNkRQlx
ecX2giu6fPv3yS/fXr78/k3AOgAfSQ7SQyDfY4WQ8su+PlTlZB6EAWDN8NPmePkuQvvw97vf2zCt
YFb5/TlDZEVX7f/c8/JdrFbq39vIj1njH7f3l9v/PsPlt38f/Ptav4/752kcTcl6jJigIZc+epiq
VCMGYje/b6Q1NSYQl+f6j2/xXnQ6ZiXez+XJqw4nmTk5T3k5sjWXMDS2/qDfcBbiKFJfMkU1S9SX
f277/fHyHdENV2Q5BNt/br88/nLb5Ul+f1yoQtn7VIJ2y/9+nd/7/XPb5cfigmj7vc/vc11u+28P
CUTbrgxFoKIDsvt9wN8/9/Lz5W1VQ0O40z9P8/dO/+1pL4/JlwBY7kAiW+2KYw/YZWPYGsFJ6kcv
ShmjqS///KhPwioAY/5fvx6hzS7QHgLVcdG7//WgyyMvX/65Ta9Jn7Mm0lB/X+Gfl/l97D8v9d/u
ZwQR7+n3udAXtsfuuFxuvjzAbkZmgP886X/8/p8Xufz476+1oGz2M2DI//oR/Lf39V+f5nLH3/d6
uc/ltgQFWTh61g+OfJKNZIKM0GCEtqpGwejDKK1O3MbEJm7/Lhej9aw5Pekm58Rsni7rQq24X+Qb
1AcIHV7CFZzuQxmaea7RUmTLRiaVuojlISfch8B1sGP6251mZEgnR31Ht66z2WK7TSiN3AHq2Vyb
Oa0z3S8f9agjyiPJdrBVH9shpeUIdmlFADRjxB713+AS6hXJm96oz87ChSMaqJn7ciZ5Rn7bUURS
FHoCi3AxQZ6J6gG2Sq47E34N6bWCirkrDf07KKZHowFknbSIIsqpRlzUOavZiNLQBGK3jXOA+MRS
dykUZ0j6CczfrjzHag5Tg/Qf5/K6NNACMMQmn8CtzJNOKcwUvQmJCYvumnY4TPoMlWtc9Dsbdvge
LNjKctmuTt4LpQlbG0HEGGG7kjZYH2+BKlKJMQOXJVt9PtNNzV6Fnd6NbRrumpmPFkaaYJZLPwZT
C0L/5cmyiwMpiGdUug3UMvuN+NBjXc8FlnWZho6K9GD+nMRMpLKEths79nrTV4c5Ga7oSrDHyGgD
anrdb+LMWOkWU4AI1/B2bPnsHGHtIxDRjzEzRJzh4F4jLP4qcrH355tcTn96jw/Gl8EbM3XGozK4
iuc8IzqN56ky/Wg0zbRjdnZlSp2YCeJ7VnOXvLTyT0bUw1rXqQimxfF3EUZsrRF7YTL+1jqfzFuX
T9qmnd70ox1SGz9TS07bvtWhRon+20tvy5ihPbpAHuvSSt5Z2jzfm1qMqmXUqMwBUHpR/t5LsvMY
3xPQp9EgaAbCFeFxjztbFFsfjUZo2vzhMbrGfe7fTWnQ7f2eNz0taD5jrABHveIf3WytBO4mM0iL
8E2fVJWCc0mY7OwT7Y+IymXTTWd1BJmZK85FsvwwwqZM7hkPtPa70LzoujaHr7Y0p7XJ6bdGBgip
ZUYqlyQAI2w47eynvCvGFCOYtGBl9/20KZBvWTbxKkuuo3cWM0ORktkiypeXKM0R87vgECuEV3OJ
8dHntVyUZJtKwNUeJjkfu8FBR6dtgapHd7MhVkvrfzZFZa9IXvuYpbYVvqatR4O6zLDO9BOSU1Jh
5QqSb00pX+spoa89La9BO+uoT/aG9uMFFeKT1CKjySDYKcj0u0VE2MznYhMl8nEmiTAhCRvMeAnF
l85rLjvotvlX3hrDdmkpjGk8kgbpEw3BCe1kRBl3xAkpzAu9EK2+Wjil16MYaYobxk080Z0AkHAY
9A+ntSl7QN6FQ/fQ5+0TYnroGnQqCZd4M4S8ZoaGGRW8biHkc61H1truMzrjkY4HPZfsN4yJcOiY
xBYxM+7IvAQ2JfwK2Rr3bmY/k7DW2tjWioI9Ul+2+obMr6PlG3EIG35vWAgui2J+iQP5EcVtx9S4
/s6WVxKmRmRqyZeeJszuTVgOyZPEfXCqUmFsx1NgbHVXBh9iGvwN7appRoyX1QohGJl/cOYSkeq+
ZaNzjS7zRRKPbpvcrTTGs6WjvxOLnYUSSYto+qsIfQitqXmXJwnYraVK9vOnK3cyKh7zaniHuJxs
dDHf2hlhWQOeQZdOIiYJ1m6bQRjEF0RSAw3WbtzEHBPrrh5Qx2Ufkg9p1TUIYbBZHGD2JjCzmPIK
9ogJmYkE2FwlfX2ymm1XOtEdahRiTiIigNQI2Z2IvqnwT1caHYeieB3jodgYAUklfUc7ou/Ll8Yh
vcCBzFxMebqJ83HZuCqYNIffoqOyDyHYPruZeScn1Zx+kS5T3zbNsVIiiEjNb1ib32VqfvWtRZcD
JsmgOxAFPTJ2x4FyrYyASBoIafyCqVYyx68GKoWpRNdJWtSDnrXXbT+vy2q+agYanT0NKxMIypqQ
HsBCNg1cswsnzaWvqTc3zK1Wae3aG8uL2bfG04E4GyIpVlXuqizcjPaocON1Zhw6pupe72EeKmo4
HzS2LO/Qtu5HTzQxGI7bxFeRoJBXE7i8qzgSYjPAs926/ngUTNZjyOhEf4xGOFgZuvZR5hugD/Rx
NAHqwKmmTWRpX37LgC+SEwBHi8nAiEbJI8N16h5tY9l5gkTB2jZ35AGd86R6qiadBKcCIXqCPGRu
i7fU4TDT6lcyC7IjUQaJv3Ka9h4N8CNg+Od5EcXG7vrHpFu+6sl9MUnPk7SGS7eFYzKdF3Jxcxqu
Ro+U1XDdc90go6l7Jqk1QxnXJoorQqECV39MNdwlKNXemNq/B3Hx6DYDcWOQL/QRgWux7+3iLZ84
JjLRb82B2sCSV8mCiGjG56Z3NLXyxrxNSe+2Os7PHDltsWfXjfqwYNaXji4Se3genJvvs5je456Z
IAyKp94nDEikTHzL/Gv00iernd4ITvjJGNLK2NoRg3UY7PKR+SoTOb2+b3CVDimwBlK++GIlD6C+
xK5eUhnmBvHUJYZXO4g/er8/xAO2HLqbYeWXSD+E99PbPWxSrrCrQSBhqGzGTzpyC80eV22lEyeo
PEKiustjnV0SwogQU9RucoPDW9lnqkHmH+qJMT0mtXitzXa9SlKuzZp5asm0vpYRgnbbM/dKR902
UbVqvPwknC+9xHikj1BHhuGgNy8pgXwwMIrnoNNOrHwPaRc1q2HwVNLbtdFQJjgmuZPjfqqjbb/v
aSHDESdrlg7KOsVytRoZE74nM4PBwWuuU1+pF0C86P0M+Ce4yuv6oRgs1AxmhUmFs3f0o5+imI51
PjqkrXcvqEKuzEDcDuTmesN414j43SkVsCSgDZWNxZsXBOgPMHuu+4WmlmXTG144NnJbB8dDM6bt
DLBOYgp9S7/ilNzZw7wcYCFGdXmNNwC1DWYgPDOcLsOLK2jLLYU/QSWtb4qMBgkuHz5NGz2nVcaP
tVv8NMq4UopiRHoNdYRG/L5LmKog6PFwLeAxQHdexfKEdAv4zxC9Y4PZsOSaW+AKW6+XZ6sLzqJu
8k0boaUvCKZsGa1bGroCLNQlubFUCyRSWotDk9/iQ/b4GD0PB0GJymozmF6w6vGw02dhslo+oKeG
b5EjZkJDvXIIQbwXMhSRKx65wFFJ3gXf+jQMVwY57UChnb0fiUfNntnNBcM7mt8V9PgUu+zw3vXB
NpY+U40U9EugUmRo0nRMRYoaUg+yeU4eirAWTWAbMz5j1ocgtcz35SL9g78ULx5FPUG9SOUbdODU
xvPI6VlLLobplY0fS8bjDZhUDpc2vTdYfjZEBqI/jXLGhO1VnNZ/vD6lPW4wLs+tp6j3rxGcfBoT
qpQFFuFsYBKKUkCMXnUe4vbkUizGNNlkEF9TghB24pzNNH+m1n72XRVeGRvoo83pi64UwxZfTtd+
wKXGnTe5P3zEDQEpnnunxRntcbdFut1ydoxrt6N368iSaRNwkZXtU4O5BVCmOP0jt4EtTk5tdCvm
7trKmMYnpx5Dw3SIWy01rq0e+2B3uMWGyrBXy28teuPMXD9piVU7xmw3wOqZYi6J3KHLtXrm24Zf
PaEg+mSn3K6dHFpqQjDn2uOg0f6YkfmR1vkhcpkOpok4NfZ12eg2aFrExEVJIbo4MYI78mECTDnZ
4py7IXgsteGH0Y4V2FfpFJGAPG9mnNIrrEahkPFtJm0bEUn7NnXZcaiW+8WiOSOb99bWUKsGiMYg
KT01NpLRqYme/BEBbavH1J2Y8tHKYgD30XLoIAQQpzBeIW/dnVdp5XxkQ5ms5DhDdnXNrW3Nj6aO
eSnjDEz4hHM7jZXk7MdBULIpQBOzR0wMUiHd6X2Zjsx9nsg41FdlObZhafA52SOgyKk8z1iZ1SYJ
wtPcn/vcedFgDNjYyJCrylezPxE44OoTYwBHe7BreytVwhqLVI0x0McHOj/7yrs7RmGT5yxsmnWy
kv5NJtan6WrzNjLlgz5H4SyMbD3HBRjOjorQCTj6iXsPQgqTmDMkp6CyuFgg6atz64/FuGJF/MwP
Q+3LurlKW8dcz6Z+l6KuXyWtt8nJRFtpAUeJ55gfju+Dia+YJub1wTLHvZxNuM+mcd86AdIpI0BU
bGGdy4FP8oAwTR2xQYC1B1HLYNyc1waiSM8giTRGz7s2AiQ8iDteM6M9dJE4aQgU2xrRX180T1kB
/EsnbqlrNwtRtRugrMzgDbOFBaYsf9lmVffLNa2A18b+npEkNSUUNQZW+MT64c6rxjevH7/SUuwX
htquabyj73RAiY452Kt2FU0dtr6FoPueg6exH2Tu3Q0MQ1dzVp4ljiWNGeWqzoK3zEF/gv7pMRL3
g60zCGXrDuoLZrvuRRuGSufCsQnjZPIJZzh0lwmjhu7dNOw6JGAJEoz028Aen0ypPenBAEE6me9x
uMkNaIO7MlKwyyw6sNV69YN7n147IpMSpg1z5LUQGQU2Babr4UvKTKBPo3NENraS3bAD/Y1+CNdz
8dTiAD3qWbTnmFx3BCyGU2awE5MI3vAbVKFmunSej+SzIHLv8fnF6RIGA97TygvHVn/ViuLod4R1
RtO8q0FY17LA9NJ6A5Iq8ZW0/WaGoEh9gSecAmOEBKdwldArbvT8QCXtHIj6XicyJc+hli4vA6S0
CDR8H8Fr1Vpo8Pzse/aSVzIjQsClJb6WwVpngYnoan4BulmEkbkrwJCsKlnBpsPV4maM9uzhNa+Y
sEdMOzdRxn8tcDuVzTXidjSwcHp77pYp8ZWbP00TV2+nRtDajJQckjSgwO+bFUMAgu684GjX303k
xZD7mmsRJ1srd1JMr9Opyc1PQBD7KMkGNm3okVvxlY7zU46KbavVQbBqOeMhsnnsDQNOpXEEDTxv
gwK36pzGaD1Fy+QLdL9WRzEox9AuZLPKMNkRekYvJE2/66i40j00TWzBHLb1TgOBCEbPVIO/pc5e
dbX5PVqYOoong9n1DuEb8b/a3lsm+idBecit5rtmBrT16uI7K7D6jnLctmZyvSi0dsuXda/m9/pC
WGmw924nrqacitc4lT9SM9qajvwDkuU6CvB5paxRhteFpfSe4U+d5o7YlqVlF19b3Y3sbHRlTP88
pld5YO401QpPmvmqcHQBQb4aiKdkn8awedU04zPnKGoQqItqOXTDLp53PG5FXEi8ybPkYBT6Ex5U
bZMy/XuGJBmhL47uRPIdTC+tb72gn3n0yoFqE+qKg85i3UdRukLUgSIJLaXHboGCl3MTzW7d7trO
3Vpvumvi/7Cep3LQ+EC7+5oPj6agdacV+bwRtvUq4X4Y8Sg3C1ot/jNBfIWF4DFe3L2hdG92nPSU
wisqAJcji3+HieYMdF1JHw7XozRvgyS+a35YeKMYMV9rXU2JvCtsdmpuB9M6G1skBPpr0vUgD836
2inGxwmdAmzA9Dbz5JUVoCMjlvvaZgyrgnavRmze02w9GB9IqT88nMu9zoGZO89e4j6YLkzvOD0n
wPRygQWlmI99x9lC2huikX1v6a+DcD41D0kIf9cBU9UWN67C5nL995bUWummPLTDdd66554FILBB
W3XCeIvU5tXX4qsFiGlr1Fe56aq8sv6raSelFXguiH3DpotcawSoo+vEqZURRwtVzFDVwX7RcVM5
TJDrSHxWtrxrYB/CB3DY0wwPHqhJRBb9miEFNZXCejGx5I1p2sYusx8KAAB/uilWdlZ/Af7bZ05+
7PAW67nznfgdfaqOBBy7IPhySnfm3Fznbq7IscWhkRN+Er0J29r5yI3+2JlMYgMnDQmsEqtMWJ9J
VN11qRPyFk6wszxoCP1CVpoG/SZ3kW6k4C9G6z4SGu6M6M9SaY+m8qzh2HnU8neJxsFZzLUW6w01
l4m2s2w2ljC+vEEczACw+gjYpK7ybxGpDzsp3mdDvuQVVpXKwmlMsNPaT8frOR/PdZY+YKH4oIT4
0JXM2avl1mnm96GJx5WvcyHXygAQ41Lb68X0kDcPl07ltJtYMjfWTGtWT80jqnW6Cck7qX+pmqle
lUV8QgV9X/ojqUK69rbEI/mlwTEJqrPJEg4UZSfqGokBwecjgsV0TF9TFRH7p3WaL8cqPqOmiSjg
67tSa1dI2FhcXNwxEeYPtz0t1RhG2F5dOnpFbjQnqygfEEOuKhKjzAr1yzxiYUqM6CXLUMU6A+SX
ZfRO6UJ0lN4gptfqeOe21biG5LpM2crz0nxL9vCpqKsP127fkY7fyDLyw5TjlDPkBbeDF2rDJqjq
czr48c7ssrU3DnHoaQqhv1xrAPGqQoKZdKzQGSD9cMnTQqeAiMbZhYpS7h2JwlzpqScfi536oxor
uJ8gKipME7tyKjqO4upsEeps55ukqG+7RLwmEu2rOgQJsQNMSnm0jV0OFHr519j9dnTEXyNPXNO5
vYn6SGeXYI6sTkboZM2psMsHkZhv5eSSfCYSytqx2fkkpiW2ondX6QPqBa7DOk0ZmsfNnt3Yg5jL
10ZkX+x+H0diMw4efhCrWqINBIFXp7nqmuiN8mA4JAklSkSj/krz7bBDR7VGbJ+DYjL3nUZ0kZ5B
eM/MNr4qZ+2q9hrtmr3my1TS210Gb9s1abVBaTGyp0eIg6GGzrhd5PuqO1e1xoCAJ4BhpX2x713N
g3y008jfT4t23bArP8RlThPTj48yHdk0EtJnwW9eNxmi+2Z2dnNfGketQMvcLm3MJMJjowYVf1dG
xm6eg/bgAONFOhH4RI5Z5b0292hqIHPsLj/+vS0q9xnnJeObjVek5HFWjcm1Sjhs48t6VyT+Jq6m
V99Ozwx+CM/28FS1wXyoPdI7dV+BAw242C6wAWvQ9vw928WgUB3IJuhKo1yztXleiq7fSSr0buQa
JjsakKl4aKb6YxAgoFKXq8+ijQfbkMHOi/543gzspWA01NI3XvpWIpdERdDjTdGGWWBhorR3R+MH
NzAnDRV2GUWfVkagMS0ifwNVyQ6wyCc6EiyijK6pPo84R1TzXEO06e+9yPtKAhPzCyThmUU4Ih7c
WtIr3aZjJQLzJcivB6QIeITPrXq5VE1gLNdoEYi+A7989m2IGH61t/HfrOWcXS26e182N00GhgFl
zUMV43DHyHToGpuWpneDh3HVef53NzkeF0NIXk5xl6nRQaCVtA2n7mTr8YgLwlKo3momVUgcB4nu
sY1bAIUzkjWEbpzW1qGS9g9xJ+ze4KegE28JkkZBFyl6bNNzZFneypwx3oGQuuky+TqVPeXQlGFr
tMo/Y7r0Z5GLXUx7W3fYKVsQgvksgLDgqgqDRH9NZ+8cxH9QQWUnKNB4EdhwNqlPkJ+WPZTjc2Rh
S5E+e7QkRh5bY/0GII5KuEaZEYCVB8Q3rmDI7DL45S95wGqdQ7F3clos0KCcnZGe7IHuiyvta/bY
j65evvSlX4Rap/DDBgiKWIMV5pt/QysyFJn8E2M27frepnNIkwqdJm1PjL9LwawES3OjtcdFc68n
J893KIPWWW+eLGZhW913PxYMieVIqzKSDFdkzKPIamUjNLGH0ywIS1UB1tR1jTBa5KNR1BSqVouz
GNLPyqJh5TTfedbedkE17otZuYsKPCOmfRClIAIwZjDVLzSfyOL9GGjycbWpNcymdMyKOjnEmVQF
tPnmuPhf6VbGgKin7lYv0SyNJvI2NXqK3ls6LBiXNGpXQaTHjGkQQ2VcQNOjGLmLwLwAmaPZOeha
sJPXUlMImnJoCHp0Omp+xh6uHKHlt3T80mUYmZdxwASggWFwkKZCebeauny4a0uGQD3552tnrE/0
5c+xA1dhoG8zFciRR9qa1FLNIZNYaNhN7ZLWBjswpPpZMHbHUcoi5pkeHpv0XNn6TdDY1s7WB7IL
5vqwtBkGjbwKE9MGyRdzcYhjuz+N9NtzH0tDlk/PboUPVBdPTM34/1cLsDk6slHaZ8eipq3OvpXI
LPSFnUXShW4RCt9W6ZXwmJ+2HU37xpq0E9mljFoCYIECuScbiNcgqMLKUfVnLZzTIg9OzkpapPVz
5S7WHs8Z6Z4kNhztXs2ESBZeDUaJb8vLgaTahbMi4VmGdsJhoY0EmDJvLAUnGtss13kuC2xjnlFF
4EzXlQklwhkbfLOcon1DJIwb3RQTL5HPnMJW0Tlr27YtVHTtFf7aF+Hy2UaGcKHs5WhoOO035fTc
ufzFrcNLmjkGM5jLLGuMZFxfvjiBA+cfw7dPU5I4sDudFgpHFINu/ithkvdQHkEihFDoiVyat1bL
EmqoKstj1hO6PkrwLJZ7m437StdKLTQHu9oxLLYSp9qSpgJ9RPJ67Yfu2uK+NKNQZvMLOIarRnoS
akJWo6fEWkGOCjZ4AALku3In7Y9danwCTvzZWO6w8fzhGDNDpXEYmEEHwIK2udt8m8TQrHEn3Erl
1PUj/7lIJIlucUX+Qts0K4EGlTiqdj9Up67iSHYiXFOcSJBZmrM9C5abqTIPnomzk7LC4ZizG+N7
ip0P3fwjp+V7qNq7oMlCx2lvl97Vjz1ptHoffaDd49G26WLofowgSxG+yZJZUPG42iivR2bMLv6p
LJFhn2hvQWf7SBU6fc16h6TA1rywWPyvJLeZ6TD2WqOMpdZYqEVmKlb2tTuzZq0sidXecNkmRSqa
jy5WnFXK1seuBorZuJ62WqPtiBZ4EFqhbzv/1rQ1CkN9fpYTgKpepys8dU9CMhFxR3x3cdWDAQrA
60wFoVFFTFS9eCtcRmTWH1IYb312+2yCuSpKOb3YJtuBAb/aKgk0avZ9VzvJTVzjSqgtxgbUKmOP
nreWb8Aj0HRH53zI5coevkeSkag2aMHLWHsUNAVqswgIg6lcmh/Wk4zYHmaFKEO0IB8aW/cu8WbI
Yal9gPB9p9kNEBoHuo23EKxQB/SviX0TK6hxNP+b6ke3xk9BcMaudMe9wdqzy6sa1mfxiaM84rGY
SzSfnbHpdff8RRlHFb6irnGKXWKB8VzaTa5l+1KHLdRF1m3bB9mxRpe8JmMw5kNezU1w4jgicavF
a5OIcbxusGbZHUKWCXRWMnzMc33DFTajCrZWmEpSmKgVOpBmO2d1f4WzjK5/kDW3+tJ8Zz1aEJFk
D6YeEK3W0npNagdCX0vjBAPdcFO567TUvui1j+9avGf6ioxds69lz5htmaovz4MP6pG4mHf9dauc
OZmhL7sYqt1Nqr44dN9KLfCOl5vwqXxJh84DqYH8tb3/CLhg2pcIxMnYNhXeNN/6GrR2t5PzpmlZ
h6PGeMyGNOM40F/6Jhk3hml669ja+y6eMXsJXuI0ASrT0dOu+3IMu4iNTDku1EKrbqrbQzv1j9Jr
lp2JASmUwJSm3I6ZHTOdgwXS7jh5cBH7WJSEj/fXYBJHCcca66KyZ+eV16HV9cO1bPz7As63Xi34
VRujuxaBaFZ5CpKSxyOA1wTjjXbMbrpopslPmxFH4ec4GDBJPcby2WA8W27roe54b9oq2iWwzNG+
h0Hn3ZRMxDZY2JETo5yPGm0rGbEahdZvaqBlGaatyJVYw+tj3g3Ttixb4GHRNVCyc+yyV2Fbhg62
gRer5fRjDPTQQdNQ5Ew/LLnA2Dz/1rC6u3bIacO4kDhm5p8216W4EOwE8GZG8jaLcI2njiU3oipj
gsfAv7WGT7KJxHsonieB0szuKDdULKLXz6zP1vJtT/6+s6CzZn88lwOUSPYvYm6Q13iC2k9D9V/N
8Wm0mqcuR0whOLjM/nHK+1PQofDBpxmiM38ycrgGXmB/2bLDJ28ZoOUC0yIgy7syyWYqmL+EMnYP
AZIfkrOnJ2PBwhc3JKIUNR+AZ3/DDdgNibbGKVJsp8jPNmNWPEKIYG7q4eRHRo4Gb76RFtMDx47e
klsUKKwq62hcwsEUG012Z8BjxERVw2GW0Q3gf6D+9CJyY0Kq4/Gc2KBeysr56ZbpbIM3oErdJFFy
wpBcrTg6NQRBvcrj4+hW1RlzlBs3S7B05z2GTWntW0ccDIhJQzk9aPNinAe0QGbjcBlI93ApHIp3
68fMLXDGsCK0Wiz0uXIuBnxuJvDyFtFT5ycnwSyNntuHaQtxhf6T1d6ft5oQwaaHoxzYxFuX6V1R
w+WLWevrbtfbxsGVBZdyAMlhYTTvJI1irZuwK5naT+wMH7mdfwqIyhz95m5s+b/Y6bjGB5Vv3aUH
V0sTMsvKUCPZiLIVP59ZgwSxcbHRYWBi6/AxSzTLCJ9YYY+ZyJ74/997n10DkCmmX0CblqZ/H4C4
H9lWOfHP1E/3ven9NIV48ef+gSkEFFLSLPjQBXNn3GVtxHbANpR6hzmqhufatcEb6Ungr4Zyadny
60ydvcg6Na3xaUQjmKUKnZiaZlUiRvhCcjocg+YgJ/cku+NszTuPM6hCvVeycEcuGQBD+qczcWLD
sp52NaDmMcI93/1UXv9ChBLd6Kq+ae2tEXHlZE0v4NftS1ueJ4ASeGdHhifh4KdI6nS72cYUqm3j
FaGjbC4sPt+e+cNA0w+TJThPSNI2lWF/FWV8h1k4OcIQOk7OcjGUnxsAYRTu5ZULKDCv2nInZocI
iJJemaDxM1TuzhjJBelF027jvr3HBxbqTs3pn9vHjk1pLFoiOgbQA2XQClZ4jGTZTwJxDdOCOBDL
wd8NTtF26eJQ3rIJc+NQm0csEElworOxnvpKXQdJepq86jFpultrIOwbqANvI92M+Gg3Pt3ydUfP
zwWYu2oZl6/TGYaeZ+VXmdvexbBuV+bUMLGaGGJMZUazqti1QgNQ0tyIhWyoqpRbXBPg1XKKsqbf
k4pE3UpPOCV1cCWmKvST5ZzCr15HSVuFeiOOsU8MSawjVEdxZABgDOHXvKRsFosJv4vsKQFEDAeO
oh8AxHfMQK/NACsEsUa+yWx+uKK9IRjkf9g7j93WuTZL30uNmwWmzTCoiXKWLOczIZwOM7m5mXn1
9dDfj65CoQfd88YBBFs+tmWJIt+w1rN2Obks68ag3iUF0GEeZGnLIithbfe3JrQ+pX0MLc6aQ9y7
rMP++mgcSltArOz8H3dsPhh+2ZX3wgZlOxQhu5L0aNGURiFlxBCaVzcZriQNXuO+Re1h7GWYkbfD
eMDJndtgYoZjPKW2klwPuDKgzZT5Wg/wbioGpiIHs9KQWegXzqWYrMfASu4255SN57bbVE1bXxqH
gCu57SXLtmRB5oBMShKmkVjgEiwSZjVYK2SUfOaFFDsSXUwNz1hv8n1cgqrujI3bNFQlDBv9grAy
qWUne1DfpI19pzW7CpLHjeqeVW3Lm2bEClO+obv/jgfx03blOoB0bumZ3OrawL5sBGRY0bU70Scj
WRb2GMgYnmlXq5yeIuG+JO6w001rjymzWmmNeYp7bcbLotFpuSCKGq/t6S9a6nWlSy4YtVp2vr0R
FVdYvf9Esn7L0k/bmgEH6Z6h7gOWMPI0m/J1CvyVAn2A1cl49kuFGsl/j1qk7Ww6TxqYhAVCO1LP
8+Ekcu8RrxUD7tx71lV3aoPy+ovy//+pB0+j/PmPf/tAd1as4rpR8Vfz3zMMDFPX7d+niqyH8Kdc
fTQf/4o4uHzkfCcJDiqMP/4P3/Ov3ANP/3cSCgwflKlpEFZgEW7wr9wDT/y7o/u2qaMfsRzX8P5b
7gFRCzU9bUSMgv7vlnBtqg/huYbwzP+XmANm6PxQWWZjWBZzKIOw2f85/BMEMdi2KRx+k/z6uMdF
WP/Hvxn/iwQiJnalh3wrlz9lgphgAkUOZcgXzmHQWFVwlD3HeXXSLc62UQSthUnxIeNKT1bcvAKg
QUQHjRwbKEsWzBsWUw93vcbuOw/cdaB8k+XoTJPrjQdiiC7wJa1FWAKZk571V43Q3y3b/QFnMZuv
/GNidTFpoQSHkz2Hnw71XI2MAFmHMRuwMC2pqLpYaUKLmGeccgVdz1QD37da75Kbb2zk2M/S0NZJ
QlVcipvUtBLXtkiIBqrPWj5nVGpUwHwncdNJwmAiIC+gy7VFlJrfxSDYP0+ERqe7SKdgUKl5KUr7
j6E4DUCnNPgq6UyJ/mFn0S3IAvKv6uIAcHk/TjSGacKlS5betZuvHTOKmIEESuYedakrgK/Y9lzg
RI9d3j1UAcA0z2fhpGLvy8/1FboVjM9dgJ4HdimqVhgyIhH3JGVuIOQz44/+NKXHspimPctQlng1
iqmcCXYm7RykS48SJWx7movoQXPGHzvTTkkIIlVYW+iJG7OYoM6haE2QrqPk7ffWvIBEQjlmD6mj
78VE10FQ0Irn6kaq3YsX0c0FY3UAAUZYZgjfSDUManu9kUvSO2lfonnfgJI1B96Ngo/8LdP7zrv4
olIUMx1Tfe1QwjmxzAhVo/jyYcjRjLwWiHHC0oEuLL5Sl4GrhrNv5M8KJnVj9fQa5PZJ+sWSLEoy
zFLarMTj9FkNzqqM2wcaHXBHuXfvG5uBtL60FQ4GG4le+y1dio2mfW2D5DSadFQF02antmpCUwHr
1agZmCGtK2gtwai22hj/NBnyU4zYHArp3WT3HDAGt21K9orrrTVOu7LMD02BincYshABj0lT4I9r
qOr+qslmkXpX73Ejhkcnqx9FYKAPH78s8TO2AfHnSKuhuCDzgmmxTgOe9Sxt4o1rNOwrbUmeKG+Z
oM/O0isTrq4BmYUFFXUt0JV75XhPogTBZB1E51ZP9vacz5DVK69JK4QnXv7QV8fGHJpjEw9PQxdm
Oy1BV1nTHIyhCPbCD97QhjLnGYWJRWOTVUxwvUSzj2yAz6AKBKYh+AxJDcfBTTI44zY9HmithRfh
mdDaAEWmdqiCyN3WLV5NqF7oSYIadlgbzduacVW0/R+4f0FYrNOm8sgsBb2Nrw19kP6Hysjfj6Px
nAwWQxjX2SgrAQ09TadEi09lybE7GERLGt30HhGKto46dSoae9zUgCsYC2Hhs+0rgZmKHVlPyTS0
O9bmmC04S21at36YB+E741tj6rBv0lDQdg/IEeOKwCaAqWC/nWPRzH+0HOAaJv3GGDtk93G1C/Mq
2GlQvSAF+6hwDG2lI5nBPt7THKSVXBaGNT1ZEU+NHyERq+ulHKrHAbzx1dF1QsBwfStXyAeUQGDi
BkApSZIe+wbZVAI7ltXNW6r5BhFkgB+dZGP5sTgpETKrSFkJlOQOqtjZkZiKF6bF71WF7TzO6vyl
ZVOaeDX0qhwE3ZiX9Axd1WOl9crVYMr3rHXFxtbs9phJNhQgdafhy57y+EkM6WoiRnPtYMVfDEbD
1H5wID96hrusoQP0mrIoF9FRyxDJpZYeNffYVRIYz/QduEqtK8Pp1rLzz0nTuXy3iYozydSuZ8CW
YhbhZOm8ID9wV+QubDpQugsihzdDE6FRCI19mPoD1W6G7qB3shXXwmNdFdlSk1F1dZSxq8Pi2cIU
txl9d2s5A6mpY723o/gPF9B8bU/BPe7zhWmQDIFihTBBi7BXZ1Cn3kZOgnXRWWhTkb80RfHh6sM5
GeweDyEXFM8PvvKE8F6d+HmvUNHZiD4RiYAwr8mFdgTTYM8wns06ecmBCW7qIj62HPxAlUki9fU+
W+eoyT0OAxMLPzhXci4tYezAs46rqCtYVQvP35hje/QA4mzaIGg2GhUfKsF3zTPN25jMOYA6c/+u
ahe+j/AtrId3wCeQo9zwpRvhsPgxiYiqZIKUABEWGCBXjandxQSaWoX61fCre9THYNnR07/ZJkMq
W7n3rhTFYcAHigRwHg25sJ0NT03wC+PpudT0GyiKASWxl64ws+dkFE8rzPARJNNueIukceaCVu9M
xiCHUd5YZ2TrkbHqTsPFe3RanhEzgmc5BcAXQBhcI9iZgBU4k6b+tgjKS5aIj9Zs4/28NWqtRr0L
qOnLqDB0uiReP2IGT21Yk+0VjhfGIQSACOCntSg/udY4r5NrP4/mE9aP4ZgpxFwgnx67As+T6Sky
NbOvzgrY9ceBi+8ATYbHFL5fYT9mBufnYosg7RtDKP5kx3lLItOnVk8uva8DjTmgLe4YVzKgG20t
naHZMD3H6SjbtdVr3Z1EBgKXM//qRXLOIx6SrW9U+cHjYpzlbXrxEvtMeK0PcME2qUTGi14Qvddq
Snti78MZb2zeE1ZNG3jXBV6mtGF8OVo8sWHI9VjgRyKPbB1OTHfc1GIgLEdnLSS079xR0YGQJAj1
zX5MhHkeVI8RU9tioWZvOXEN7BAqX5wM6TwJwxVcR1lyOTE91yH+gr2S856XUbtMS/mu+1l7Mecb
lmIfXgJqOtgMkgxiELcS2YDayVyaSwfOytJUGovHAA77yBoDlFLOMwPLHf9YzgzJSP6kGjQgYtnn
61KmzfoCB1O4m66tNFKHxHEIJ5o4W+rMkPkbotdQvbTR3xpGCVHZKx393Fa51VPomv49aY5IZTFo
KBwfCJoxRxDTvFZ03Mt+ZJYnnTC92vl2dFxvXxQhhdzAPopEwhddry9tl3REFg1gUvLybNis8xUA
mWNauh9RmLRLI5pf4zSTxypBNp8dgzAlIdh0hr0Zcmi6ujTWjsx+KIf8QxNigdBhnmJ05MmYEoOL
5mS+KpMFSGMh8bQ0ouyahreKba6UAmPXSLFnQI3FjOEQRrSV4e6QC0Zvdj6APM9jeyG7iRqrdNhn
Bx0KMAKY1tSVwS62qbMhpBIHxU5glRb1V+JZ4c6SQu7MlslTDh8P1WHViv6c9RfPcMajHuTew3zI
wGkQD0N37ystX1cTezHNacy1g94T3cp48DnYCMOIHVC5igsz8QYtUyhSR1OO2TA8Dy6lvjkE216i
YmwNV9uOs4I4InxGjkVxI6UcQXb9wOizvmFZK68NTMLJaAX6cuvJs9qnFKo7ggY8I5OBRNqOaICN
jLmW8Gmty6wBPeUSYNDw2LaOU1rLunVcDgH52YRlesQvUQKI478Jy0Sfhk9NkhF09Z0/eYQWPZBm
Bu2nKpZRPbwBJD+NOUtaizNB08/OA1xOvFFwiukhm8CRi3TXTugug8Jes0ByEQTmGN2Ha5lDQOhG
9083otaUOfL2KbmG7Jw7ozMXAtYho4j9QOkyE++L2L+nBRjGst5rETnqoLYBwLEiyUHsVy+V4X+6
imkazKfWNPdp730GffkTwUIS8bvvtUR3j7sJoKHzgkSLsJ+PLkYwGjbbAalALPwztelV021SZ50l
u5vrMPSzf2EVzrHXTaphF8OFwPLSQ41H/g2Cun7bAAKttBpJItx2DC2M6l9mfIRWJuZKt9hz63B9
jGna2Za4W3XAqMt1PyG9rbywgRQrH/mP7O+7aCNN+QDq6YkrLV71+Kej8EZsV78GQFYUAfbLqA2O
adVvzQaGHlEJKIFb4yxXUlQv838yZfrsCX83AH7FgnJn13nycsEM0DYeEeMf63m5HBuIGOOKK63l
H7PReShHD+2H+5coqHUYxoIQx42UYMw6xMesHzeSCPaKvGXESI9NGb726iH0iWiu8ieGXyLRN5rh
rSdyTFj4/Dj2rbZQwM6/sLLqnQHwavCn48DXRTeSBG1nL5Wd7ubfS0O9QDt37l2u8doYrkr7UY0a
yEgD94sWmWtCv5hS9uiQXAL+SGlb5z3i26LS5zfI2fHzZe/2K2eMj24c78vSpyEOobEQrzQ2Jn6r
ch9aA4AOHEMojPwttjL2pPE5t+vmq2TT5HkC15nPTtFcN4XxPtT1W6/q09BuBqP6qFX3TGZLnd6J
DjYvUmP1JYYvdkr7iZgG130N4P0vZP5UtDEg7vpPbQ8Xjeo6zqcT68+tPUQ7WZef1qjfSOA9O4qC
hRUnMR4J24PxsSDKijWctdVC841U3DNLol1itOiyH/N51UGJQ0G/9koBOtYips9w16LInkSH6e0q
FRfXKcD+mVvjSlPsw7ViT0eWLWERJtS3EqQwak18oc0mUDfNzG91wJEiTcpDXdI8uITm1IN/zQ+C
mtItW95ObXO0Q8NfOstS9NqCSBc5vyHNG3P7g2PoC9JN122ZngEVrKWBKL0K7+zLeDIQk0FuAoid
n3CsHBy2QwkoQdGKC/q/gz3Jq16NV2W6Of4ZjTgD7IOInwzaMCeOseeJE6OB1w4lkOZgDOhFwZFj
AayL38nTecAM5o7sTF0oCImw747WvtUEMnESYrVbsz21j7ZWnH0HMPY0XPhLT0wnd7P1UjfyP6Nr
XbTRuwi7+kmHJ2Xktwo3a01QYDg9N3q9VT2FHvNmZDffEg6pZRnk74XPmlvv2bus/Nw/lC1HGtZO
ajdAf4zrda6pWZ7fFKur0CKQosBwEtgjzonk95RZ4JGps/odwvLd8aIPuLHOrDIT7Rd4xrXuWI95
WR+Jfv7UUdKO6A+ZM5OVQyp7dvW9cIPyHzMz7Vae7xGePSD/nBvGZx7rXwPvqIM0RsfZ4Q1/3KZ6
CTnBTakDcdV5Uhk4n0gPOf695y63n3Wj/vYb7TNsxkPhlqsy0FfIzE8JAc9O/wVcbUvKFw0DBwvJ
7GQEy4/Go3iLsNc0KMjy6E0ET0U952bqaqs6ez9U4dku5VF2vTYv40lWEbztx7x+KC2PJen41+x5
y7kwdIqB+VQq5gq4XEnXeGsa7zlP50wS/zJQTBRSvKFFR6AMlUriRE4JIsre2f19FLwmgZ8+tmW0
Tnz9hKsP5CsZly0uOw2qci7aR04YSGk0Y6XJAfNVcdCc4eZA1srziPyHaoedd5vQWFiJsTD94DFB
IZ7YxjY0x3MrOLRZuIgWATvJBRMPEYd8QktkavNpced2FXISYDvgQCEZ/nEvDBqvnkk1wnAMdFOM
xnKMX+KKyb/M2hlnF30rM2R/ZV/jlD0oDe9KZAPYBKolFt47fE4OCoP0XnF2hTcLXNjHIqMN33mW
vMhIERwP7HqRJgUzkv5hLFANVKn2pLhsLoJcnkdlHiodNJfhvkySo3pkNVLEKCjGCJutw475QSbV
Qyow/SA1eCfdbeMmiqZtupHtuGDThKlXv/fIJCsLSbmjXv2hfKgshfUKQ2Wd4yhEq0OO2BjPgM9+
F2o7JnKkgfWzuhFeYzIb8mXfbLWm/mOUzgNw86kwLkWcXXO2AgTsbI2mvxadds1FDpmhhuFHa0T4
gkifyap8Lhx5HBGto1+DdooZuC7e/HF6SnLj0ZaDt6jGs5yY6vdgnxZWlSAPT2iJSrEescTnc6FX
BdO2pA20nV3DycRJgpXplFvGOcDKlhYr4CpHbWttB7amgNvuwupvyi3eovyqxcUxsbni0v3p/nAY
+3SnCINorTcjaymT7WPNMWLpzqYSwSGJyNjrkiey7bAWhJwjusE9M3q8YFngbV/WLw3luYrrP54T
nimAqbRwBdViVXTOg8CNtJ5/VqGDSmVKUYwOJpxYezBR5LklXLl2nVi/B77bhzsKJ16VTK16Yf/o
dLRwNf6y5zwUtbWawyxNfwQZ3D/g2tpix4yM4jiY3drTq5+QpE8MAvg3xfSqquI8WBOaHdIqrO7m
OC7PmyYRTQwIDKB2u8Nwml+vqi3fO6d78c3mT15nl6YSW5ll27Zc27G8mzLJEUEyU3NGZLzjNwyz
vzEr8kbPPgLC2WZidrryrfYepLTC9pRAvatZNlIjwsJm2V3wv0e6KBBJVPRWQACB+0hC7oMxU5MT
ZHLJUGESwCbbEMoQzJ53eO4a/AQXrK051LvULrIdQXA1k2wcq5AARdtPm0IynkSbwSHAdHOqNgxU
4mUl2nNgwJlDrIhrwO2hOv6pBcTHXFAwwQP03PEhm/YwGh7LmrCsFK8U7lMUvSW7qDBcC6e46prz
3pgoIZEyrEYrZ6M1HvC5hRUeMtW9ZN1sdc80k0M22/aWz3vDYG7K9i2D4VodVTCHE3ksJRVd/coN
iWRwTMgL/cJouvIGfY8kq2A6ZATeggSryB/pvIONflTLURkydaaqK8d1X4HkJGgFOC01VkJ9ZHne
36wpmIE15q72JzgPWqCfJs6fjkFlJIoa92Hk3xrW8AxAONXVU4yNkRZ+k0p2274I4MCPWIwHY9zT
ASy8Vdf4Lp0zMgujrh+HEh1574XRWtThrnUID6mj8ImO4HOKbMCPNTkLbcfIPIRB5ipoJJYXxWcz
QuthVPYTFL8b3HtEAbZ1c3r7WkMdWfiW9lL5KAzrMHyatOFmB8VLILAGiSatV9bQaquoqexdIlMS
cjPMsplpUDcX4LUJTzNcgCWOodCr9vUL4gt/BU0G431gbeJi2CuuW8omzEcjEqym1Yup5QhaC7W1
Xd2FppO9KxP8hC28jZB0phyH+VLV9FOeSXBJLnGudJ6/raqaZygeN4zZmwsSI9df+dFsMOys5zL7
YsnwofoLWt5la7vPSrags2NvV7i8hLA6dBNoCHoXOmTwA8IB9Y/XxZl3OKFPM1748ZKhAVDWKOz3
YZl8RBKn0Ji3e2Gghm5cae/TzBBL4nj2VlYhTCfAjITE8ZTAxODVIOfBr1EQBEnwR/SUp2FMKIBW
K4iNsFXagUPJSm2okIiNqaFAGokhXJidk+PlJca+zXD4TztJeMLGd3h4CtuhzJxbpIa/uedxuXvN
y5IOAIlzZj1rgD+guKOqx2Raz0eyUqxFmlm+QCQcMtQSmG3rNbN6k+FGQY6VcjdRysGmMPHD7URI
2sIvxlcBt73P1C1JrKfBgCFPRhs5pJM8urK44rFdpwaHrOgEITlB/w4x5Zv9rAOqBt9mhXCZHKvJ
3k9l9kNSMTluCSJWgj5GQfBmOhQvssdEpQmIKKZ9lE31ySXurPfjsDTwlqJOAi0T1upcIrzqrS+y
O037NnnyMzfJYPa0asVgmcMihLsU1Hf6a0gHDZ4Odx4dSlzWfoRAxbC+M8k+jNgyBLmatSahKBa7
jISbInfhCmlbm3iZhpcg5w2c++YecSzDYwKVB/eps7v3AKlPFKMqlenedsTeCYlgiLEYmJoBVLsi
66aKL73XQkgwEf800In64Zu2itUVYEiEGKsU8umiz5DWog58N/wOgzqkYt2490n8rff47cbqMUyw
+6rxnAQptVYxfOmDAOzTv1gxTYnrrpkOPes9Vx9fkbPxanV2tCc8eVU3uK5Q8d4YSWuLhoHdhqMx
IpiZP3ZhwH6jYkkOYjaMB5azSEzt0w1RoCbyLlSxZAiCexQregRdnmkh9ILhJ4rUQ8zUr/fu7FBW
lQ5xVVO4rCf1SMDGk5m3VyMIqDwicOLZUTSBPPWNjt4SbDqgChxkJNWuseYs4RcdRgSylDxqz3D6
G0nQLh3CA13SCqMWTi7UvqVjnqsu+wip77FPi4c+7bdDhxpG7/lhxn5w+p/MSd9F0LzhTrs2mmrX
UZ49QlpPHeymxU8Isl8UM3IbKYjjkv2UG2fNd9amhbGdbHOoRe1FGShExwkkuxo+DBsFXz26EOrj
diXJKUan7j3i/MdJJT+sgVbL1yfqGJSF3TTMB+cZXyH0FYX0TTeGbS7ljxajQmKnqCbzYpfRQ9y4
737nPwcODlqBaZ/wWATlPcWIqiGzkHaikWeRq+YlrFgp4oSonpEwXPEN4ppX0Y5QKYhQQ/mTFRUq
s+LW4cGIQRnsItSPboO5gKmixZYCNIztzJRTeLKH3xtfpf0/H/1+qs2f/o/7/sen/+Pbfr/jn58X
19sUfRUkIY9S1HmMkxIO0DSLbKvOXQYG8Fa/hMZTsCtgxTzdSbgDmp55xcGcb34/+q+b/4v7MC5B
wwoYi8CcSPewAcrDGE0IZV1eDQO22sGbgvKfm99PfdfFQDU9K73tmmMSmuUBFgo/wBvcECQo+SF6
ICFrxR7ZaNr8cO0hJ0Lq90OZA9yizOHeqTGuge0Nm8DDn/QPNPOXI6fFwb94nRo5YyVZszsr81Fz
ymrviZbH+/sw//kwnX/L7+cShxADu2DhSpUuKeHUYQhLdWiN/l83v/f9fvr7BdcLO173//3lev6I
OJ5syfWiX5a2V2L/mu+UxYs9dA0bTWiWbNBAWtomFza9R2GQRtWBdWp1+P3ov25+78P2p+399tOT
3Q3J+XeW6XLvwAQGW5WevJBxnGvFnxPrm4tFbiMFQDT7CEPsqbvUH2lFGb5lOqc4r2ZWZfY/aeP1
dKncePQ9WV1WR2kAsfN9bT1OnCYtoPt4CZQiic8I9iGJkMSMwviyxx1qdk6uY3eBnSTXrnCHJezJ
94FUVzKjd5JuGYG9eNW7EY4/TQBEifLi5iNxjnU3rqfSJw/d2WP+/au71cEaYNn60GYv3jDdvaRP
D6YNfSAqw4M+Vp/QE6pdVwQpvTV+7R5PViXbS2NXpK2gKGTLMHtR3HUpur1bQXIYaoNfY+LwJDeE
lz/Pk03I5pKa1OVS5Wn1pRzzlZPXJK1mpr7Xev3BwuR16YQ645FvD1Pp7KU54T+hc3qGoZyddVwE
YdFYl860rAs2At791nAINOc6keGGrS1e8y3tJRfpKi/ss4oR33Ng3+Jm8PauYQXYeAMqIGsVEIpp
+IxRPGn+1GaT4+yjfp9YviBgxZdinRNvCJgWjHN4kc/4NyKAtydMpYe3wWW2LK4aCJvrFP8lh04s
OlxWK4/pYtLp6ZrYvQEdV0CJSxDnGkZ0cYlcN7/o2hPbpQG4IciPSGasVBi3FVDKNp2h+gX9uXvO
mEifmZHuw7i4m2HlMsqqxpOzg47312JEMLFiWzgVKJ3CRL8+GxlWIxcmSlWMAWlFK8EcIF8bknYz
yseLMbAQhn13iudHwu5JYztHeWPMEb0Ew7UgiUJeFRIzlr7MFVciP7sg5H3jeqfvGNM9UYCQecGL
yEYJpQkLlZydHP8rKjiycFBb69/7/vny71cQ7yGObcHIeMcp3hUSyGbe56+W7323znQq84raNSkf
bXSuia0uQeQcEi0AVICxa/ggjupHb5OnMQ/hHyJRt6pjPxhPcRPCR7ONl9ICeqT58o9r9oxvJqay
1XTvp6495pm1gvN2Eg2VouH0p5IFzE4j86jK8LnGp7qgzkuqTRtljJ5xU+PrAPyld2JJsM0r2Ixd
lwJkzvRZ2B4gsIwia+kE1Kmu5t8B6QyQ0RHjF17HBsXonhDqrUlyfejjkH1SP94qo4ZgYB5obxfW
QB6514iXPujP3pi+90QhKofGU3fqm5EjnTHUIdux2qYsGfx1IMBT9hDfF1j8rrl7blijdtaq81Hs
qTR+lHGwyjD/Ljq3wv5TADRh+P3VVxRhbq5jnpZA/HN/3ZfI2zXj6HnoXIPJ+ks41oTK3c43Ihzu
QcyZfxxKJn1hvXSoHQznFnShu8QyvtHMcjj26YQXNe/eWse629OdxA60QCq8tZqZnRIfzUY2IFw2
CbfpSrglMUg07YIbduBESCLlVJXLqtNeA8nmFfwju920JIN2Qj06a3w7dfcMe90nd0BlnPGfQEgw
HXaL51HlyFWtU1UZ+boVzgOR2/vZCWwbt76L4NV47CxKr/lToPhIS2fcjC6tXzv8FLL094oNyU0b
InclW1ZqumkeDfJHnFDupjDAfUSfhwYkuU6TbuMu5GnIRvDs5klPqChrc9+yCBsKg2AnKE89Omqw
LR4vKE2O9WuTLiekGfpEwjRW9vDoUsWhGcTrneWELDKgMJdWXv24of3pArVYACDb6i2SV5X4j2Md
D7tImDkpl8I4VuFHFxnmaysYuIj6kLtuuI9bFKxjqr0a2qWiPpOEHWxsVX3jqeY03R1KGf01DM77
7pyoobKbT3HWAbBoxxCtmBbjLcCHrUoaaC1Kl5niChzV02EuJeEkHEfBys50CR92VGss1cAkAvjF
R+I1TOrlDGIFkBRiBFuE317tFOSEFkjVaH5g11jldWCcsDBH7LnOVO3odou7quUziqlPGIY/Sftt
oRnedCZRtM4U7jjv2rA9KTkFQ73CRK5Hx88+YHj2ZAwrEOojszNkuR+6gKNRMV5uSF9Zj4SlgH8Z
rgZRPuvKYflYEb+0SlNLnMRHpFnTBncQM9v2KkNDvAfC+Kmi6erEubkvHDKMoYShcMa2qyJfh6yu
895umBU6JmUzQ49olPA40B/OXkF7FVmYR8vIJpc+ANSZTxxdTlg9ZLSea81UXH4D9jPKHcGf1F9m
B5dEy6YnbUr2nJEiIh2IWS2beBvqxmMkqJnNvBhgQQbd0iVRIMKpuAiy4mfQUgLOEwTzPmc2RrrO
ORFIdMrgpHu4bEOJ8m0mqsALs9mdof0Skbd2TfWnHXV/60j1wFjW31mecY1ZSikR3bMUObzFpmLt
6+GdnfWOyZB3gVYGo7GR+j6JAJIgDIMaLilcPAE+qszKfFkP/cGy2r9ONb3A9e/42c5BOCY64TEB
gHGN7Po7nEm+aA8o1NSq63XgnoG+bZPgxpTF2+B+ZvrcgDqygRR21MZkfRifShv6BWQ0uoXK+SmZ
AC8oSgnUNpvNoIM+m02GXavBmkr1r6CCdGa5cmcXNqbzBo1jnjGeCGipY6fSN1WxT/nLQHf4aj16
RnDUwp+idpHXzT4VFmPmMea6uwFYD+Ai0rxz5Oneecy0ldHbJPBNJFiWOdBJDJkjq2JL2+lu3a7C
GSvcFHp/IBjXw13E8LQ+mwiTDtgwL0xfsq1o0enoPXEFVZV+Zm2r4UcNcPZBroK0AIJ1k0MXXrkN
jz7V4gTpQZgTRPA6aCI+/nPPfPcEs+1gRk+WxV9Y6C2wM8RhR0dVXKpCWQ+bVlWv/3yK5mSrbKPf
jUFvb2iyWS7OxR+uoyFNI+BefOQwRN51IiG2OwoOceYj4fz9cFIMnIFjzPRO46WY3IbNIf/l9wan
ablJivaNz5qd3kdoNPTsWEPfO0bzR7FH69LkFhlDBJA7RbGHY1EcZV2XK6iNPn6Pida+cUhGNF1I
0GY7gt8Q7IXdYfoz5kSOYMUo4OnkIGjdZM0LdJL89Uc131QksW8iob3+3pVGeCJRluB6bISd7nvE
+/tKE2unNv2dF8KQdOGG/d6AKtCXgxRANPx2Zzq1tnKhCCx+QcU9NBpc/eBhssFkVNUBjIbHEPKK
owfUkGHN/EY8Pv2qmUJIFYR2HdGWVIuWUyDHdf4JVkLj0pXu2ti7tGpguZjDl7UrHFWpjrsLuaO+
ahVSgRzswEroKPHicIiPVljGPMbki7aV4wEV6bGnPZmxiWQNKdwXxsDAxHFZT9mjPDJbkMdGb1F0
SCL3LIvopclPq2NHKOaK6QI8wbCtjubQe9uyCU9NQnXU5qE6FqKeSZ3hfHYJWYT83ukmBSTAliF4
DJRA6lCNvAKomjvi4fJsZju/vzBm4laJQzlYRL3NTwIxDOQO1/G5Cv12Dy579fvYE8ZPx9+P8BW4
K2JhGKuO6loEOK9UxzvNUF9mqINuZOebmbHalp27b0rwznrVHyPb9heVpJ7Rpvba5DyAWB/eTFbw
q8pTJ1nU3gJIiTNftv9UDhOwuhIpihTKudF0PniiN4RiZGfW2nLleZsSnVCoif+k7Lx2lGezNn1E
tJyDNJoNZ5sMRSh2UEWDsXFOHP1crm79Pb0x4dcn8fFSBQXYfp617nUHmFIGaJI2xI5I7AqK7n6A
KtHjqSTcPWWr7K49tR42G+Raahe5q49JBhF6JtRehveb1b2Q/Ug1gLmeJL//fTkEzP9JAlD/j0lE
8QVjrLrHt+Z//uc/63/++1/Kgf/4h/ts7qQatz/VuPup25Sn/ltj8P/7w39pEf5fKgaFpuj/pmII
vz9u+X9oGP75jH9pGERR/IeADEVWRIXpkKaI/6VhoBr5B22aqCqSqRk6YoJnXk2yBcX8B6wvU9AN
BAfsYKL5X4oGRfyHaaqmhjRGRSivC/J/R9KgI5X9T0kDS7kgC7wv05BFRZQN4T8lDXTWZYv+XluJ
Y9IFaJjt/nYnGEaajD0KAmk4c28Md/5uijshoVp8Y56v11Eq3omY+7v7d5PUsJlqPC7sdkIt/m5e
s1uNMoKbv3/mAwao1hNb3rSX7oFc4XXxd9NS8EZ3WfrXP//52OwJ2fPKxfwg54/ZbIoNynTzd0+q
Bx5UKqOwr/oVF4uhKlCH6mBgf3evpQT5pCNaW0ESVGrkxMwq6F/TCq6rsNpzpAgK5FqzKVeD2cNX
vWUQxjFGsWudsZmlTAgJQWU9ssNseaszFqqBeYhJKy83hNGjwRMsOH0hkthPxFk0SpDbotsUIDL2
ty6adURylFK9mak8hB1+G6G+Z8fGJGA3xhhBzHTeU5wYh3Y0cQPAexMmTChLLybINeQgVTWKaHiZ
GeqL6W5d1dyVgF8iWRycB1tN8Pc+Z1O8yN+9+z3XQ2i0ZRq/or8b8VXefKG/r4eO2J57NQYxgBua
YmBeQNUyvt6DafSYFlrniVpI9hFuDvMbhDGhqfVQwu+ygH0XxjFWVIo+hEqs7NGXImEnO7qZojtY
HrHX7tFjUdYYTJ/Zxv99Q+hS/r/9c5yiRJxnn2wHA4f0x4S+/d0IE1L3d0+f4Lq/e5IhaUFK6joi
/Gf0987/bvQ/HHG6mWG2IQ2ZAlLdEf77936aJOnwFfKlWZDuX8jUcZq1cS2g17bLrbwQa6i+VnmQ
1D0mVcN3JTiMxSG85Q0TXo/EBMziSR1trNRDtW3PSH5HAfBBNFo525cS8o92xz2z9U3Zzo4dHB/J
qZG5CGv0JlZfe1dtXuvzh7gsOeXPj1/RYYJyypc3TMhUV4bg9wg75if0RvVrLQ8Mzb9R0RpMsWGC
VQ9c43FLgpLcRDdSxO1yPuCuI7CXWextwdiFr0/hgHcnYysFCtGO+aCOupFAJLAJHXfZkBEqE2sT
FlvlvB4LXVmAyAEtKU9X+0k2QLKQ3nDPJAkMQwSmjc/9cy8nnnbE/UKiFxHhlllTHhGC+8G5KxFC
6yTjs8KONAPGVCkYJXSEwSILvopXhflZfGcu5IJu3b3dt9pxZqK3dJtFs0ctwDcBDRnxDZ7GBPJB
RJeW40TBse7zfFswbN/xePGO9sH9QNZnFfPZisxXWA/FO2Ns5ropaANePoMDUz5RbCQhL5tOjkg3
zRo6f7xvoFg+mWH9tHjwVV8J9iZ0bGBFjzAv7deXwLixYcKNJ6PVYMKGAse0hQ/coU2YGqlbr4Yb
ZaU9SPhFRDBg2p08zJ8b6SCfMoB3lTXEghqWxE69laFZxXaxv0avsKtc4enK1Lexp3Ft7gojgJ7I
fARLRNyGGWOne21BI9mcnp/64Xk03XRNVITWu3qLxvEdM1M9gEuDdRouv68rHtwIQwGx7br70sne
hELo35fpaAubkcyoxoEGbbzJi9lZI9KXQSPuFx/Kz/DGHIfSNyrChtERpgE0adCYnfQ7r72Yy+Hq
J18ZQxKZQayTLSWZlSJQjkguAJNQo24f+b5blMdhI12Y0lVnJjm9aXOydfi2gJ5Z9EQpTDEStxhc
upxQauoR/krCY6nPMUkwNDu+VHP3HgrQm97geuArqNsD5G+0POBybrNVbs7r14xgWOJ7hCLV1e1H
pP2aX9T/8/pH+ZYj9eP+bW5Zd8ba1fYoY7HqpLB8Ha6wxUgZ7R0hnxebGoYI0SQn4CCCrCJwOoZk
6H+U9TO4ht16fFKl2j2xiC+r/pA+stzN08DgfMi84u7evsva62EKO9/dkgF/t4SQpJ2UBQo+pmPd
0nQYCZFxAHsbrzHrekaVnLjpsifNHtrxvHGqt3LZvGixWDPgBAXG7/PljUdyn3HUk5tzLb+zdmCW
beCHo30rjMr0nXpzuVOBs4TSB+kjeQRqxNaT8nJDzpt1q3eYfNANvxsM8mygMmgDO/Hm8J0TLPmW
eOJn/mOyhMK+DEbNo9LrWKII2T2PB3UR4yXGZeDHrhL24AuQm231cH9/lXbvYZFGQ3/pEu8VFpuk
gQ1K4JzPscTp8npdCUJYvF0jkgqfTZBuZl/wljm+/czl0HPtYUpwc/iD0t3m7wyL9nh9hfB0hAn6
w13BQ3Nf5ZZQYd5LYv1cbbEDCp5sdKw7YpS+Qa/toPXM3PgD7OWG9KByMeSRGZIkwePqalsu7222
TD6xTjG/4h35f+paV1hA5B8DmYxEKCuEu+Gcd4ekXD6Y++6Z9Q4zj5e5FjbMdvzt9NnlT5A8eHii
VF/iniC6pQkeNG4eo9XFTnzsMXLJj5Ora1EFeYUXu5cjuRePY0F6y7Ye1rrwi1CAZIf4ZrN43DP3
qiBYc7P0J0sCwohRZknb4YwlN1wRPra+f+2v3UUi5pJFlqsXlZekezKXEKYWJIwnJP5o2YbXUNBk
C4MLDZPFAl82buPGAs5NJsd0jgz2sJcbgCzaRWSFiMt+05D/oKl414G8Eo/1X/CpzaLbVwzQYL1B
kdjG6fmhLNFi8nYb+7XsQ/t6riJkeXe2PsJ8PIQJ5M0P8VenLcBkHllIgNW99SAtShn+nZ6Uu+KN
bDvwTBfBXdf7vD1GwDU+PVlIQtEDCRHccAs6bONMXaJ1AIkYaJ5Zxhyl3uokMovF/PFuRnKU7LT5
GCgref1aY8cdcUZjeDKfnfE/KVliHgziEboSQ8v00KpqOF74iHtPeVXUBA0nrngNUEg+pb0EA0eN
xKd93aVu/5Z70IM8GPJpCDeZ5IkntL5m9RhQOS3B5sc5w2TvSEfOEVS/xdsXDhlXKcD/XJYt0oKU
yjYqyi/osbGAQ+xc25k9tnlzmukSBj40Oowh4I7NIKmiFwmSxMfNEehZKv0+eXvlXqsuxS7oFMdI
l9rV5velwo3TLXqfGDPlGVIvq9ixEB2mlwL7Wd9gGVPdWmaInLh0qsNso5S+qIEkM8dg9Ahh0EpI
7d5Kic1dtETknzQw/6W5hPIDJVrrPDQfkiIoa4nmX56bj6PeB5IEY4NcJev+pZyKpfme4Tm65VFU
m9f5bT4gLKbSsI1TWTi8pZ1Eq2uNi8E3PpUT8pNFuhtrBxAS8+bfme5UKySI6A79pnU6n/xCX3af
l2Y787vty51cFqI2rNf9XH4vg+3kg/1TXYYVgx9jjUcv/7/NleCJPMe5tU7SLzPncRZg9LwRIIpb
hDHnOwI/xSgGTsJ9T85pDReQctWkVwihkHSPIy5JDYIuu5UAIJwemNcXPs134UQAQYcR0AHxMxCd
l6KB3o9zaiXehU/Nro5+q/nCzUojumXNTrbKPN2Op/5UHfj++WP3dl6g/bWqFRsHILmdh/Vb/wZu
whlbOK8C7pA9ZdtG+lE8vH5ugyvfcTJaMkKOaAP6wmm4BiU3/mo3xYfi4ff/h6dyDhF7auFjrDOI
37VhvJ+96d+cOCS7H4TmBHdIPYqyD/RLFDdNhCacjNe+oSjhnXxM8+sj8j/IACWePahYkAPnvopN
1FyXPQjgj4eHonpR2ZykApZ88Gyfl2Tb4OKDZ1/rpkFLzGzrCo/dXXMJbNbQX2doZkCTPfkDN7tc
tsQPty7X+Tf7NL6PJIzIR2wjbn7+zcjbb1ZY2qKllK4Huqpy3RyEz8x5mWcykQXv8fRgajHtq+sl
bPXry8t6qttNt6t2FY6cd7vbyblvPsIHgdYW00Vjjn2kRCSGV+4fX3z4Unb7NX8AbVdM+MM9KjdS
ZzM6wSd8xvP1lSQ4M5KfDateQ/vmV3OGAGLw3ClNmOqA2TAnIfBYyWWs7esK29UT76iF8PoilCRe
dwQ4PB0Y9rRN5q9KeT6JoexC2cIaqe57vfgcsqD9Lp9e3p9Tps6ygxPQy6OaENd9yHeeQahd9C8Q
TUaw0/QATaRVyS/FoS1DLjFhoHKP6LtoQzgPRvR3o9+eZjQR/Q2jupCx10XdzWS627b/uvf32N9N
jB94ZAoKFYYBdQ0zixqpnWbLxKs4FUxMa2DaR7VPu4ykr6Djm+71U0Tl372MPN3J8YOfpIRA+QTU
zgdCbdELTb84qHLzDP6Pz1YK1LWq1lNHqoGeoJ55zM5lFXeuhGEhiDtauNkUG9lOf1AyaI9B2FcP
E8ZHJsJR71CiKa/Rqa/PKjKfJdv+31158rQc0wwvoY3Gcts4TX4C+Pm5S+DAtrCkRcOanggj8rQr
X638LLYZmcLNwmZ34K9yJeNPo1j9D/K2eRXIStjpkVFYz09NtIwFHU/SWIzb6CQIM3pX2Sls2MM5
OvDEYV5JM7ns8O0f7FkCP87nRRVt1S47S7elvbaXl6MIfjafkb0+SaEAbd3s53kaNzO3oRY1yT6i
1neLE9O76+Jmx8v2XXqnQXrN+fSrBBDPmtlNoFnmdrw5rae8t8vyQtcZ9y5g8e3lYDeaGVCdreJp
dacSvdM79IKNeNH2zedsdOKfhsA7jNzec1/vPenhcOxJO0lV0gct6af7TjY0qUW6Uz8NR93CuoPx
97jt1BXQ4/D59J4hhYeY2sWiWcABf3EV/s5g6p4fwfhz88QLvk39u74Fu+arg8+4Sr4piun0es2+
vtc/+aUkgqe2EwRNui/O+fJQYNDv8LQY7AM81bSkY4VXtcPcC28hQEJ1ARGN/W+LypU5MfXwEj7g
SBV78zjcRWORXQjQHKhbXHuWPUzG1YjLF9oxHatH9jRL+O6h/CUWJi3KukkCjCEfExUYwbKZu0Sk
8yRe6rUrnfp8JR/RRiMJT8DCTiFPbQz+ei9ecFbiXfn8JDudnqo73ab8QL7qmfs12APr2H1xfdNt
2F+hFr4E67HE53d0a+8eyUHVMkC2SE74lDgE37xqKdtkez8DxJe1bX7C/p1h2+xmPD/ggd1sVzJJ
WSpkS+js7zv6Z3kOjiLOsQ4u9mjmFAt/WpXZbO8mBscVKw99J2DZgFABxtN3EaSn6kqHT02FS4PF
mDVlIz8gfBIdJYrnihtvocGgau/9cgf7tbh7nEYGttGTh7BNaDj5U+jxlkKItHwI2kOyVnNHP5UR
025Yt+v8ctuD38vkQ3zrtry9dq6e2PEBly3MIzguptt9Mg7EAvd2IvNG2GgERH7j14A1pIjVKGcw
Y3ooPJTUeymsguHE0Sh90yswSLeMd4mE8gP60GxJ99JORWBwv2CAZdII4Mfeko4gh+KO4nxbZC4u
CRz2IndSbIUIXglgbUMeeT4CRQTvsgjEIpBIU3Yt8BMbZ4bNmzUTt9MoaD+pST70Je1AZvxigijP
lioUQXr3L4o/2lPNL8IJLBOhlTPcdFU6FLj6IAZgBLB0j8IvEvJuQR8pxHZ/eS2u3QcEHUgMd/aJ
mjfha6UNPZRmCCFh+6F+ZugqEUfgVhiBjeiSe433k7zr5AnHISxQivgofwUxGAiOExzU7rgxYgnX
gYOdnu/yDXNNH7PBQnBQnA6fInyaOdOgCW+p7foynUUX4wcUAcONPSfGX0yDDQDEAW+3oAKzM823
+slJcsOLwhpmdnmRX476WY/bDPpJ4uHrlpzbH5a423sBdZxgzZRabd5t6hW8dh2156mQgqRikeR9
AU6E2rbXHFCuZNNfUGIDZZDoBo41qidEhtiPPUtX+Ekrt76MKG/50volwq4X23dsI9wyfmvwr9RD
jpBdmP7Bf8z8GbBPfI/6pUkzTULSJ0kbaFyUJZZ22fHltH6y1nGRwzD6lF3M3agSGuf2rSOKdppu
08cbkV3PU5zbzOi7yo/7ZT1MMMs0b0tWw5W9F3AoXlxnnrQnuIfZ5C5n0aNxAHQAJ8Dsuly8Tt0m
j7rguifcgcMJH3cLrGUPxLCUdvX92HKRxPJeV9k4ly+ZcbGXjX52i0wmJJqFmc0Bc4ItLM8sKCEi
H7ItJqnlsuiPoF7sRFd1czMpFVy2nOpTd/UVCBozLsIXEFRYSF/W2mbc5KalIbRnVVrUFAu5pUXI
mRzOpunltsgyOI5lH46HaaVA+b9nAeaSm50YexnbiSbPCmtwMX6ya9TIoRKWG3TzLSvvPD88lv1G
vyhOa9qYqwg/gxJgZN9iRPHZkiEnewLu+7coK/DZDNK7N+gWJrQDdH6qGEz1CurFMJ/9/H3fHBjF
FbYdi4Dx7uDffGt8Ii3VOX321S/WdeGpON9B+kHBpiOxiG55kOV2JbkizadSO+UIX84HwjJ+Jhft
His4f5aetWTODsUqyokFQ0QXaTWt5q3fST8Nh3nP5aZpNl6ekzfyzSLAUZK8q+pIvcsfVMjb0y0C
2olBfUgWi/1tBSuO3p8BM7nuEPA/CO7C+fJ6rjkZz+OlX3KlsWBDWidsWEZ9IS7T5CCocwQOaViF
TMRHRrGcTnlIh8p3NUMKIHm97r4CrlqSaRJfQVQ5LfQy/S3vne9b2dd9wHWh5QtiJEg6uKg4ZT8x
O3CLFzEa9sPwy8EzsnXL2fh9d2mPPWZ2iPUfGVqHN2109SoYoTfWbtXaAsYtYbGfPjMrC0FRHLsl
xKTBIr4sC9RPLEkAPzng1255K4JY3zzwmiBcpqarZNsm2Rg+y9W+5zZkz5SEJWwG+Cl+PKbXpFsc
lfBastp+ybZRlS5ZRzKm89gkr1h+rd7VjoRN4NppSPOUDDXmPz9ivTcNr+7oLlfCgU0RULClS/rO
tzWBFn7i3dUNB0U+KYd4Gx+Ub5Xyf9XNO6irJ8jR6HGtODDx3QD7dcSvZBPPa9zK8xAxOdeoMpnV
Wsi8yFvSLOGQc2EmQHE8u/+h9sK/pWE4ZDegPjus86u1+Dl2LsDk63Pgq6Cc2zZvKuqfIwzn3pmC
f7Y1C8kERz/oFvMwKRyv39UHLco+HjvB1S4loskb3HCr+gP02z4UTzgH/BI+Fr9s0bvZjHWe4Wz4
KvKg9uHnfLD8KpyWBzZJFNbCni/22k7Xbv1DLY4jHz7OWJog6pt9sKU/Imj1kbEszniYxr/4WI2V
9zIOTdNbCQlLgg9i8+AY2teI+fmTh5QJWMWDnbQlkjNX9PwXXWfiRrUnIU0qnJKQq0PvxseMK4AC
r2fjw98oQEuSzZ+Spf3eWIFNCxU4FphgpFRqFb9pSdGwkH5ZdQldvL/s2Tqec5Y1++e34j6vxFQ5
A2eChU3AtsF37AfBAyu4hn0kOFASvRh+9D9QrqJkU+7igLP1izeJFU/dLABLCzTPuD1G11ChdPOh
2Eq07RfjWK4Ud5jf/dTDwrh+WchfcGuFgfzLtmySOPkmHSi91PmDpiRKF+JafW2I4uKnOFQ7FOfE
b9BVBZLopQzI8OhRpzLjKs5jYlgL+h6vwXsjX9DadZ/mJxcnGsPuxMki4czt8P1ZaNaP1wjCMGf/
YTiNicMF5fD1fV/St9ei2tcHFsUE/AT85u1OmeBKofL++jRPr9ofD+RQZhf2JVVZ4wdyG7/YaCj/
rwv5ciXZTpsbX1QnMxLl8SxJwtsO+4/7m7rFsNrYE1SMYDTldFtIb1DC01MXtD8pfU+Urh9LbHjO
amXlYfqyssVzruguvEHaPQwlSPBpMKil2A/xwV/GG9gJt2BwsW56UoGrbnKUPDS2Vr64u3Jges+N
OR+CYdefRd9YIDUtaJYgBk+VAzYJVPGJdfM4GpV1lSikXKqLG6KwTwTb3Z41EtN8pD/pp1ghlYaS
hhyX9gnM2YA/SzfGykc1WbhViY+CpeAqtlB9aFaMA96Eu0MzTcwToL5sODjLGCC8rQ1bcsQxzsXj
JiPak/DpfYuh7dzAK+mJ6N16IDIjNM90pPXLNoJWx4/1ULCwPsCiQBuilhKZvE/RpUDEsu5LJIm+
ufRvXe2pvSOd8bRyOOhUzARUqjSHa7o+CtMdYiTxAi0mzA90fHMGAiGNhX4oWYmW6QqFfCqQqYHS
cWo16ncBpJVFPw4waJtcgD+uQX8efgU+Xm6RnXGeNV771RwRPZnEJWwJ2WmfsKcs9WjMhU+AKxVv
/dMsqkT/thuOfeWSiQN0QUAyFRLvCjQfz5BCCBo50l4e2jSJYF6AJhIbIWtjsXVzcTmuGeMR3Uhe
9qLBkq0FTrmoN1tYgPuM+/G1kF3dN/blOZasOyMoinHIdhlgDDDJTiGOiE90D/vzvd9PKQmjDYXu
Bja/AEn/CogMABHa/SluLRtfAuYXLTblojMCkbOMBEiuZt+Nrf/KR4Ye19jNYl9lxCYG9438Woqp
U3Na2HFrl8ahbv2i9iD33WiDU8Qo6M54P2zQDiyaANWsgE3bE8KmDaL4VVi4EJ/RtGB69QKZJryI
EGmMXCDN70ScoLAjp6q90nbS4o1rpKvaBErlG+OrJxuSS4ILaiTf1n0sWbUhwjPNiL9HDwqgx2xx
U67gUcYWNCuviDIuHkplNpJ4qbrkFX+0R/WzWSSdlWVOTL6Sg5kPy+/jNx+t7Ld5N4Zpo2LWp/l1
VM9xioPT+Su/YWf0Vke9TTavPV6UXwK/GHa87tNs9Ga35GgT/U1MZPjYXWcb3G5aYptT3B6iSti8
Xite8dZGw/k6aXstBpIihw3kv/Vn18h4REjxVAX+v8WQTr5bKTkHpKpD6J32rIP4CaP2aQSi6TO0
xFESDyeSU2eG/6rPsMDKF0M3mzERQSIt6a2+NNURzEQhKrc2EsByR/QAfC7+qnmWu4ipKSZj+eDU
M3jsOEo4xgfF8XVF5uWkhw/7iIKAeSGNn9NxAXw93zGffc7IL4+e5lZV/Xt6VINqL5reaFDAWMkX
PirTluUgh/toQM8ri1zvB9PgdM2AozcBpZl+BjQuuO1wLa4SD0KWsIwvEusY1b0rwSIOOHpUwA9S
5LBcm97By7CyLcpw8E8cJjKP7cxtl7d1oi5rRBaQTalB8WaxY58le8XHpTJOzlTLWbF44vPyygNq
NPNDP2Sy/Tw+vmPN5VTPFg/bdI13kADdGlmMLsBM2XZYxCvGp80bTkkG2lkySd7o4Rkomu8VcjwA
k+RUPlZc0n3OJ3BnP/2X8c4mJ6nOtCF1gUmxcUGlzfbNDkdQC4trt0dX+pNtS0qcUP/KNat0Hzdv
lPCyWUCm1nz1jKAYviA7LFcSFv1MdUb0r25TOaQHctJOazUHn7L3zSkrj2ky8zKYx6LVfLGB4kv9
PR5yw8WSijItX2YPRzhCJF3PWI4kJlMvapuyR6/rJjOcWpycPowrjfN6Zt0OaLH3D6I+RBfyHpFA
t0uKR+WmOOR5oM8ChgtMHIjWbHJM2EIx2eAQbSbuNad2ZqGg2OCteO3nA5zH14B3HMaCnOuKWy/H
5TPEmTsAOuJcoLLDTesALjvenYlxu9c3OH6oaylie1SOWOl49Qm7g2IW5LjMHSR42Am47eIOaIwN
cYK9FLXYPj6+9qJstfKFNN2GN8gYglFWYICTZ67e2MnkyZhPkypdC0lxfKF/hpByu2grza2jB98U
YQznO2SD5FBO7/X+MaT21cbJ+SoHIzzdccPAnIERls2a7gBZUm4QMeAqC4anOAnZV5cx1rllTHkQ
N7MwW5dv6Y5NHU8NFEEOzp3fDIwS+lHcD0IGDnidBI+9oKyTqF9rWKET9/1zPQmnkd6Xwjss359+
EknOZMBuyR+A3c0F/L+IcixuRFuaV5ene3VnYXO47/k4inMVXaYccngL0V4CufG5b8t4PSyfPnR6
5inJNKFDmshJQ22XvlVvXJrDGycZC55UeupePhss3OuB6KXQbPBcWHT5uwCEcSSTumn8fnBha5KC
JJCv1jiMu4ufpzyvpjgxK2NWxhbNd0+5kwX1GCAQSTFuenjEIKosLz2p6V7+iBLkR8VSRKmjh20B
xdJtFRzBmWUgw3Gzq6c9OPsJzJnmD4PkG62dksj5OKXFpEaad7OVuGRjqcaI0RffHpFh09erOjim
PHTm0Zb8Xv3c99nn8LSfPwyEt7w8Z8z0WxGppjpiOBqlUz2vfiqBU4Qt3dIXyaFQLGNnEG3QOHL3
N1kC2iotRoDQY/GPmb1xdPiM+PYSltWfpDnRMEttDU3IFubGjtkhhuP6NyRjTFiZd9s6g0JEK8kc
s/mP8eshcg1ayS9zjrBZVYPVYAue+H1/jNuVKLsyRdrDfW7jc4cYGmRXX+o+lO69QG2rMOj0X61D
EDvlBsFlRkM3a42f9xNNxTXzKwRGTHQYnrhthGkvLy59GvMitm/b4pDiqu3NQlYHARsVHPYWZg5r
NEBZI7pcBqVTytTAyib+EXcj8+YvUlMaG1rEIf2ZAmdJVUoc6cTfw6P9JIFZLesTsV0HRoozJ9/P
3rXd8B4ngRhKqk/Myxdi+/s3Ku4jwJ16mMUhgiqf2eJBH32WjHpfRTdksad4z6JAsg1ENBUPsnZq
UlbGsg+YMxSabWK/JNr4m2xEv/96bBqGb7NNK1ic8cVBflcY8tz3qeIUB+MT1aQK+DNv3xievDAB
xcnDJ0KO2GbRbrbVVvhU5o81cjGpsuFoU+HBRxmOr0vly/E0aq0BGsBF9wyZVUu9urDfpLNETjmB
aUCgewGw2TbWjHyK0ckWHx+01Q8QhmDwH9RgP3pvNYcSUMiGTbzmPd73CgvePjm89nAD8FVqWcEJ
AmhDBM9IIstPk+eYi9+UL9RcpH5sxyyccBeYje6zq8NYmcEtvCk3/Rn3mnfb1vOpQh7YeCECWFBI
DgCW82aVrbXVzOGQJpeCC2t+96pdsTVDdUNc+2bwlU9Magn/ghYylwKVoB23Od9PXLq3CAeybboi
GL4J4DMLdxfeC7A8ZefWEcOnT8KH5M2gdOgBPDxgFoD5HUFjUjF9iPbUXLqVxqdlfPs9QbYYXy+Y
Ur6c23yGbw7fM+36zXoelCDdETCwUH9LuPnA14TPgdVNwfbfYDE3sgdqv1Ut6B0Q3Th9Id6AOjBE
1KPXVpZCbU2J+SjfzEiYZyyfbD3lgvOyiNJDfnf0D+2Tx1qcPH9YIjhRxPcEOg2V/alaSo5IxXan
InJKadM3bsKkZkR2CJ8O+bTFJ1RiX6azLW1gZ/xPOEWEt2oL73PGyI2OGhec5IPqvZDfOoqklytK
PpayJilUX+WCV4Isa8jknNnVsd8j+ed17vhvkxQ5V+bXm4PX51v2hsgB4OVJvoE1A9mGiLlvlrPo
8daGsKgIiGPKT9e4kxYEQ/YhlXrB0sdbZMekQbwFxokRNm4Tz6X4Dq77M1BVLeLjczFRxEiAGy7X
MTTX5cct5NJ6gaee4YQwt8G5rbXSxYztHvqcW5jrK4xY+HDH6oxnFaR/qOes28O5ZLoLOhXFRxgd
s4W2BRVoAOAv7HRvj0dkbCGWbaG5bpv38iQ4FXV06hUfrNh4vaBbkTl95DU7CDuNFsEaUqbsGoBw
MhOwFFnGWPFuqbL1jTjaA+bllMfVdnyr9+qmn1d++gjviq1T2R4rnwVm3SrebG6+pXGorQQIJOzM
wB+vrxlyFAdSzDzBjQfymgfnEZiFqne8Ya7ijz5pAL5xrnRnODLrro7J0cT0A1IviL9lHnBQMSi/
3NhpozMZUs+bo1PXghjzqIm6iLAca/y9m7Z5Tt5oGEhbVWM/pWlyy021Sqg5aGtKG31kLlEpu9l3
80Gneu/8ZGVernsS01kShYqEPecmBBiGUE9e+/mzWCVCoH1pXw9M3/mq+BIXuo6/UsAY/X6mp2rP
KPqG0dUYXAlrnWI3sx+bHnFQkO+T4LmSuTBbW/+YbdjpMnmdxe8lHBaZk4uIu6QPcCtq+sB87u7p
tpdJr8btBXqS3f2UzP9O1BAYflBmkIgG2gS2coi/hocrXYE5bC4fzsbUcLM86AnTFe3h4bf4yuK3
RaunYPNgVSJs2YCzrMpBl5m7Al4xa0JxCiFqmc8b304vvBameSOPs7R0rqZF+nsmuoXff96fIX7Q
ELLnqoaTyNRQk+6l4PaGIyD2zyqf2c3YrFFX4Ba2H4PmZ/ARM3EFddNsQX2rT2Rao6i75Qt0MtiP
3hRsSQK8VxFVQaNi5cMHP4fEp9O02eLXGN2QV9j311TC0t2AW8Z2jVsYexWxhNu/yFqCj9Z6aDA2
7QLU1qRFsE8zlvZiFhw8+8dd/HLkISohQWiR1HpUJLzhLD2LVyijhTXDQjzpQoR4IpsKwwhqa2n6
+kvJfaxxkc9m827YNvmOqGEpW2ZFgBe8OCDcd16z46wP+27zHDFWsjNmkDmDiWjoiKL9HLVIMSCL
HUcDuOYZUJZQl1ELUSSQnlEBhlCyU3ZLrnH3WCs5HC9CkYaFiTsupLrRlhD8dI6mOdDu0rOyMzfQ
k1rM+Bu7YWCdB7OZRWH0LDwx/4iVsB4W6gCH48jCfNfC7qB9dpu/wX47Tfv/Pef/+yf2lYgJM0xG
//2DmxFP6EgFH44nILbGPierrr2P/jT8e2y8ago5JPoGM38zNAzBzVqAsaTmSihmgHLa69pE97hv
gVK4pxcw6vtRVMOyWmCPQa/499DfDyVMrZ26Adr+e0x8PfkxJnPtP59GLJ5nkAzio0gDMkik2hWG
+7fYT1z7v8eq6QflA6r9381YIz34u/fvH/z93j+fYijt5Ox470gWVhhv/f1SlhoyK970Qn+/ipMr
jUkiPSKscKp13IVDQTeujBBV2msg82ZF7W74VV/n3jVu/BEOkJQ0DVZ9JApqT/d+eLTjsorH7XCt
G7R5HLU8k9W19ryv0/T2YcrZTlZmH5LQNZ6SKkQbMN64P8bwPkvciuu1va6H5yD7txynmyI9X2c4
7eBbP3gpfLpH3A0ketaxlyXEuuQgCCbeemoKLXYkOtzRCdSBQKjTJrfwRFM5Wc3uj3PW5X3Y3alP
UZyw9Wnsmxo5blZRt0S+aUy27/1HLuTSXLlq8K7jYCScmKMSJk++I1XovFo0kAY3QKP9Jmskcf6/
qDuP5caxdUu/SscZX5wANrBhBqcHogGdvElJE4RMCt6bDeDp7wdW3ZNZWdV1onvWg2SIIpUESWCb
/1/rW56k+4Bj4tPV6cW75rbCdD3BlnKb6RVXSHuRzSw4eihIwAV9UwtZGGUxLcsYfadEbdESLLCZ
emSNrWIiTFuKzUof90SZPg+JIGGBKQYjSUB7oCc8DfMjZJk4gYiZsY+QuHiRfBP7TYZSDwwIkRex
eIjphoEMNvG91ZEz27jHoSxu55l+OZF1+krMzmeSyzfIUOk6i2UApBOjtYMyYXTRvgBa2yeoKcje
ZothGsaaZGoGPE2vcNZqqmDHeg3Xl8u59qfi0x2LZKNIxxjjO8IXuha1WDOwDUimcD1as1rLevnz
xSsZR09xMxR3QQlKCKL3LYQDYJmmnE5OVBZ+kc9U4tosP7TyfZx2stAInGUMnAghX/ORb1ookRdG
nM2bOO+fAz2q9lX+pScoH7Cqs2kaM3Uxp/Lg0QsYMD3EBjUH8uKTq4R0kb5bxpqseItr3BbGVVLB
OFCli2hh7tiRp84rIIjOF4H97hHrNImMopRroDzWgWrGyGtT3lFoUdskY2iEZgF7NCuDHVZfFr1c
anvH7DflMI67bppRcwNv0nJ6iqZdPtWciRtDGdQh4eAIgTgyZTAjDfILamhzrNwJpzs1ETeeGKAL
ro9ARTo6DYsmT8ba1XllCKy+rDz8TDCD+0XG3JaCm78QnLLdkghSa8NpdqeDM5tcJQmrAStpQdYz
F1RLJGBHg6ix7CWb1GYwENmbhCW/IaT82YkFCzki4TdOda+nbAkGraCuPNBV1akbhglTW2J6970F
qdmsUrluGMqSKpcQlFDyq5uAE4kEYIoR0LnXdQWb1IAWvC2+SALsT0bKyG0Jc+31NSvyOI99G2TZ
oWdJkwTh6AczKb01ottSWOgMIa+PXab78yqQTKjlQPbVJO2jzQcw1FQPc0z02HipgofARXeuQOI/
N8mpj1mo5C2rvqJKb1X4FrfjwbDQfemIDBhiw50l3dVk0YaIUwUjk7zjNA6fo5KWculkxkUpUn8y
234VQzP3RW8V2xYiDDUwmv9DQfG/ma2YDXD6rZnnJyu9GStaUx09xDGdED/3nMHRYh7VKGKVND5j
T1vnJA7eOlbeXZeCLUw6fuiO/jKOfNelJHxEm9INsuz3tmRvfwgieBJiMq9di5KjZhGtazBXnyVA
Ew2XREdsmxdocGVzN+aa9ZJSbhQmvUqHWnAYDdvM0g6KRYTAw3/htG53SIf4FTZFssFEd4Qb7aCK
nOlaDzRIxxBbQoBKJJ7qW8/oLlzco8fSpE1M8AcaKsMEwV2XzbbQpmsBZFjYYIkgrrPtacyF9lYg
fqdm6Iylw5IhnrcEzWC/caLrwgjFlS7650b0jyXIq7IHN9mNOtt4h/pERJzAVV6xAZU07WeJd1dP
Kbazm3MUiZJCMr4JLbjTgpA+Ra2lB7SIGI+PkWR9kXg0yb1TwBBZus96SpkyyCFL2jgUjGTqdnjm
N5qdPXrjYlew+9fOjYK97rAcVvZ7Zuffp872fDmqAdQGNXjiSmxHrNMAaYkQebTG/maAVEZq7hkl
0RMW+6VeUdISoe3PYX8bk84IjMR7ssqF+JdRp+AyQynXjghF3JmowXBR+q3aEH8PHWdVJPY+c7dD
iN6w0An5YzZ60vu7CfJgW94th3gInIiTKrI135yCC4CXkvMke4o9M9pGkCkOIqZH0xDJQBsHjQes
brSFHZdiRrj51utZTBc0PgZwx0ig9RUMIG01R2GwHQZ5DYQAcbO0SsI/531vRERotBlEgXzaFbR5
lNv6jiVmMHMzwoZZQYrJYUXEeUaN0ZnkNk9bDCL8JyM7nD5ZGzluY0IZmL1bwJZLmZpgDgQRfKee
3uXYEtCuaBV5iQ3F5WqGFKZN1L5EoNOE6OS3TKdokLunudNmoIqoJ0rVdiiX8NFXA4G0Y0WyXJht
Srz0wK2w9iUhVf5KBv3FEECkCNiFYd+P6aCxhUF4opAshC5VQ3Nq0q3T3JpGpW0iqdMkhNu+Siyq
Hq3N3m9ghiVgl+KX4004EDN6mBpabJQj9TQMF7XdVn4IeODCseXVNFIzLg/eBJ2m6Onvx44FRaLk
u2kwyqRa2WJylskuptFujNk2DhDIw7L8ZrhUlzXO701HQa1MpphNovboZa27DtycJidw0bqz8ntR
JE9aDbx1ZEAO+1ZRh2czohdi3YeYXoo2wbfEZJI3zrc2leIpt64mkxwU0G87raeAOekpjq0OHmxD
07VyQeS5Uj1PvfsRZPk9dAcScvuhPaoQmC79AGHH6igJR76wPTb1Q04VqvHck1fkbzIIFso7Xfwy
uRmJGziYc/84cQZysrKsYXVXqdbH2UrplU5jAoFtlbP2Qsc1472h/5Tb1jPwKd/TELElTsDGN6aG
RVZfhhrN+DRT+VQ2tUGKtL4ZFXgkUi3WA/uXtRxg/leG5Rcp0oWovZsdZw9sYm3EiBqEUftuDa0v
xx+/NkOM5K0CQNx1myweKWJpxVUFMcVuZgxjNA+qXGw9zdCue45/3cmwAYEF8EiLXqbRjXY24djz
esKKfmuRtBNOVJNy4c1+7QyboUH/o7d0ti09gwbckv0Yz0Am1E1NyqlfmJEfxVSvjAgVP9ls2JDi
HrPisgXSSBMH92m0MAms2LsKlTHtnZ7qS5OUa5I6vK1e0aTPogSkyKVNrMHKDmmvShsjo258SdV9
uHrH08IbZNDTkfUdH1j1GOSzu69P3thZ97Ow8d0aF1WOJW1mceLPT1ESW1sc4PPOMw5VTDPHCjhr
jVmeSI+nmQLpyHDQCgEwIemAKv3Yipp9zk0V5hhuJ6ykpMI6LiBst8rJ2pgddFfqcvSYJRS9n7a2
jZU3oYZU/ZNpmsk+y/IbhAijgNZVI6ivDb5q+F/mBmTCpsDtu+CSnP3k1EdrtMK7KiHfBtZ82yBV
dE3L3lp19+p4lTrlnnecPLYrnqz8YXwt5KWoAEdhFd6QiUsLaIrZRzvfIkPedxlA4p5j5WNKUBPm
QcoCMn2YQvedMA+5MyfT27ZFdwc0NzzlFkNZAQZKpho4OD5QSZ2UAIh9JKsXWIEBa7r2ORcxfQ29
vIqDWiICHsn7Ib+L9Beg3B2fAgBTNiUZlibzXicProqH67Citmf4dejqW7ckvr1j5VQX80nJ6NNR
OWEF4XuQUtkJ0kmSXslM21UT8DrjKo/AUmnAwM0tQAgkxxVFtZ5dL4O/V9/qHh2VLi5bv1qUvUnd
7z2n1laQ3AEw45adB4oYIWvPFodILSegezlmRTcGTpW0xsaT9bHW803Zui+lYB5WmeanBrUjYPEo
hVqKb9Ok3TRYCx50mmYqbl/yMWlXkanQTarU8SXC/PRoD4IttBiAnDB/dBFkN6fI+WlCO6eHJryV
GH2aJDkmjpFqNDEcquFDJ8+D1LiCd3rb1XigFZayyJjCjS0xh6ohRqY4hck2gPmLiDy9B0oWA9qi
V8u3QTagTDdDBjPIyOkYsYumnk9GUsy2Yw9m58ZwaupdRCHr00FDNzECnqUsObA8LyifkrywYdKC
M6D2XMneXVudmmwbTf1ScUMryMWDxqnKgfQStVdC1w8a2spT1N1SU3jUyM8juE/bmQFfoGY01EDG
/jXti5R0HnfDal5btZ1+Cia6tbrMUUFSbpwQS0v71mY3dDDkrdJpiCXTUxL2Oy9NKB1ERrbNQ/Ku
JBe7AJKkvklDs1aEQyGr9Ra/bPuEuXs8iiV149oqCg/47ryrM6tHESujJYDrdhgMdt4NixmCWimF
1u6VaVN7DbXwkiQoFssGJyfrUgQ57SXneb4mlJX+rvfuNn1DNSo5GtpwA5TykjcOMq1lw0ZcMh72
oYZhT7iQmaY+ROScJGkGP4Bca8shfm9EPT6YHdKSic9XX773AD2pCQ1IBF72Tbdhb0UawMtu8Snm
gAqzCZhSXmt+1kl6fTp9lxHWE/yWvUW22kqmTXY5LnW+FpxZE72DIj40U5cePbfl7HAt2jpNiMsH
SavLtiKcTJrWM25bZTr7KLkrM2QM8D8+yDb4MhuKA3XHpsejrz5axD05ePsLxadbUZzZhj2CHfK1
Ql8r2VyANsLLPY3NjlkAA3RjotNFj2jXtrqMSvJ3PKmWUgYeb4EoLhZBvyH7CMHqLIp936Cv6625
YLdtrZSJmhysp0tYeEwhmtZzCXm+GZqviaFXetF0ynugn8nU2IgYUR8pTwZrKwjUVZtGu2GYL2dd
pMfCRfc3ziTT9l27rpoA7WAQb2QS3KYN4mvSkI7m0t6RcEwvrLx9sjOHFpy+ttW3OQSmCxDkabBM
xFxDC78+QAnE9xntLG1GFTPSci9kfjSLHqNUh3Z6mjivc21rSnwN05OZgZeFLQNDq0JZ1TIdhJz1
ai51SG1RsGYX/A1pRqU34mOu7yNBiPMy6oMgYlnCyji+EsAhMQ8QUoGwoxIoDKup3rUp+BlDC+71
BofITF+YN5YZ2bfMNrfDEo6Gt0Iz4yPLwlsqJjNiC+UXuvhioPyM5hr4ecHujkRDgysgByFvaRdN
Z9JeE9lKFm65sWOPDa3rPQAf4iK0OVEdmoWKPfy1YLDBnOV8zHGMJgThew9Ibits9YKDquNLbJoT
WCaNoCMIFlUxbrU6oc+hddHtZL+74R0Wh4qaFLC23ts4SrzqHc0UtXSPpmdHsXPJ7PaV/Fpy+0hI
tJ6DEm8pFqyD3qHzyPrordMpCiUwA5IyWcdCsawiyGTT1vUzlxwFpgAanqlbL43ZqwvDRHiq24VA
5q6/m7a6nxt6Gp0NoLRECtACkPYAVWUq/YwAGN/MSPVFSausXPaxki2cwRquUuFJwzjhKkogY2ac
gjl272VDQ0TRvJoofoVmbFw5pbEuwamt2wGpZlqNxf1s6u9uZUTv7G0+JclmuWE/FJ6kqmm2n8xv
L7lN7UV2Iaus67Lumx3lTDmG4zas4xdLJ2nZ2veKCTW2MPO2PWU1hoZTjsJlKvDtE9cTw/DzZcgi
xoHV0Jhqy9RFa8IqD47KADkZw3sgiLIVKMXLgNXJFDQBrusBBHFmbAlBWzQtxlsWeI/FnOBfyc6D
Fc2nYLyKx+zFNVrlz2BRT/UIKozcTWNtx3qJIKd+G5QFQomrvASbuJlg4R09jwzKhHVLOTfFdjCC
Swa6hGROz7oISYlDDGU8VF7N3jAfNaSemOJk/8zkFd+mYwep1vXuXYD+m2AOUP3X7aNbFGt7IuFs
LGtsqaV5b3WMf2S1N+uMhG/C5jUfjaqosD8FLkneqU6NZ2TsK0a9gToy2Nu8IYS9LOydg/LAzJze
DzQWoS5OTjMoGIVyHT8CqyQ9JmecpXs+RIwobmftSaKE/B5Wq7RIvJ3J2uIQltZHnGvedZxUN7OO
qVMJc9xCOoWI5eJ4yQsW8pa9sRO5DaDBEYtIz9IrwPG+K4QnOQP/ih1hjbYXMqzT0nUIvpkFMbuz
iUh/oJ8RJW9NVTo3LuVodg3ThT04Tx7iuxyrH54Xa9rISvsqrN5Xtmuzc9Ounb4hVx1pe9mglVCV
OfseSgzg5yGZ4Sy7l6p9qeflNnQAw6oodHYqWDC7IxQ8hx6pJEgW0waLA0dDURxoaBAmwYhhUL8K
50YgZR0hWvX9SxhqT0npSBJA2SVHVfEspjnfCZkeg6DVV5PCfmj2i8iy64jixcevKQbSEhDYzmxv
Gs0FxRDm1DnCSG7b1x7gWdNOdJNmhanDbuAVtH3LZKVBrTPw8ujF3K5lXNDbnylHjMxwq8Twsl0i
dGdTCz5VbdQ/7H4JEMvliwczPnGT6jWxR9KDtCvR2Cfm2hvFN/tUBfIw6ma2igDzHZKWazBfIOvF
88iueBc0cGQ01AzFifyNjzBB+p4rBv8OWxYTCQlR9sD8bNcfWUjcQ2y4yIvLhbzz1z9GU3OrusVQ
JWV+GD1ZJtfnp4e14040qpdNxKCmNRt/kjDPT1puftzNaxsmwvn+bz+e//wvH//x5/PQcFw/7jsu
HUblG5r64iUjPBLArs9c7fNP55szS7tZuN0/7p5/Ov/u/OiPJ//yu1/unp8XQJuphg8DIiFJZPbm
jOQO0op3My1v8bcfz78935/NkYe0HNqH8EgvWY7kfMPZheP2x31tDv7nPqEq1A7bdfzs5DOg1Flb
eTDUxMqilHkgpXjmXWrd3gryi6wCDBqM5PudEbT5AGEu0iN5mEForz2XJc35blfPvz+QLk9xbICs
nFS7H39wftr5rkZRyLdVdDz/KpaWdSBDGidbr6eky5pwe87POz9yvinzhtYtm867JDYxboMO5e5y
GOeHOyHlvhQfkyUkgmFvwN1qoxWIoYgdWThA2VpoRU5NMz/ImIvriu6vlXT3XUKDZmimZmWXZH6d
b8TYIYiIymZG3zijEIE645Td56ihtShcSfUzMWA/MoFbDR2zqG1pF5K0kQIb28ULVSpZQFHF+QRf
7p5/l+cK6XbvQPFsoMyWxoC94fzIEBbGvAmIHswUVfkff5eRj8v33tuHgLx3Ir2X/+H8f1ehtpBH
tIHwVOikP17vt1c5/7e/Pef80NjRSTFUgSv03weV/vvIzs8+P/DT//1/fPjH/1C5Set7fbv/8dyf
XrMkiCROm2NmsACGmcXw5+aAFMiNXEehd68shIvCwGfnTN0ppfQMTgp6xuASbpNrMaXLNzJpCbuu
A7oCZbQH0F7sSbdrTlqv6Cql9PEJfxiiYZN0GcGL6FbqEpQXiBVCvLS3odG/bCvKD0NNI77JWOo3
rFzYcUp22ZAKNNumJkbPUgTsPL3CHCHAwCAavNYP6H1oNqWAtmsovHkPLMDKq1QxpHm1jnRWJ961
S4N1FQ41ZiWa9UPRIPx02YtYI1CDFoZHkX8fQvKqmwoNFGuBdZ9ONz0lujV2edRFdvnQ2TQQahJs
UfqAdaFKtmbRTb+7w69IxFO4r0fjXjjFNcvbdjVmOkKEONllTMG7gRwaIKcweAz2ZTrR2DAY8XOV
/U1mlExmcdBfjQaNpZ4OpmHSpusXNXhGHOpQjtOaEI4R4xpaYjlXJPNgkCRjSl7C/ZgQSrqV1tyU
9BaD5DoK5myVzx4SGqP7lGFKPmNSO2vhGccyUj3yU9LfSSw/hC4GEN3xvqXIKjv6IKRiAWgNexQ9
5AKRPP3Wk5uzbYr2XXe2aZZ1NBolHf00vSEnGk20rNBQR/h1gzOdOA6Olnx1pPkm0h7zbEsxzZqM
nbTRjkclwoDyekiRGzpZ/Q2XQU5UHZyTpgvDi9qlTmqkhFAmRjsD5GB80Kxy3NcOe4eQHizB7M3R
UdoVfYJm6B5qnXWxwc60K2CYwHle0Qy+UqlxUqYr0Y/1yaZzy0utI8dMyeBaE9Z7US91Ww5H4xSm
OCIIN0x6kIEFxpg0KL6cLD5mgcI4HtbaZVRQQ2M6gylEsvjWzsRVCGXE1AdguC3lgBoJDDhjsSpS
41nvzO92ShpaiLmCP72kHMAFE803uWbfD3Yz3lB7FNCLN6lEAWZLx9s58GhqiiEHzdInXFNpujdc
dkGFpx2d4D61BnnbZeJLClz8cfYI6B8FmV2g27VehlYHl9LN36KdFpKyps8i2Vnpouu1uw+agcvG
T2kblzCqm67ExGf22aZKGNXM3JhprrBmNQta2khg28LR17SxxKZMnY9waKKnkvJWEHjVmoTrba0A
twXUdbdBHhz0NCbILX8UC0i/5hPSiGyi1FnKR6PsTlnuoYEj63Rt5QpbnSV3gxm5u64KLtuIfBLL
KhhHSmIsRgzmmLDGdnips+ZVrziCvEIEmwe3VWnctNHI1o/Pe9A2g2QpaPbTp5HaGgkE+ARESwlP
iwzUNOiwUgL31okMnqMYUfVc6DB1IPSvgCGvuii4LGebWi/XB/QI7YPtGooKfV8AL74I+6OFwk5h
7GkbkEoM51tTQeOrtDxEU5vX77lN2aCFkLg2beB7Fvo2g9Ie4pe03Tqzpe7zrkFlmCCU4bNFwNxF
2hVregB+BqLbqTh2ThzeOD1zckhbyLLicDuaxqtLkCFqmAL9pUgfJyvu/TZdUl4iR14NUfDRUULr
SXm8ImNBHcee46r75CbuKvCBBDRs6ZpwdY/DgCxmuvAGKlPg550NzN6tnCFoV06nHvpS0bZUD3Xb
6mhLo+/CJHK3pliw7SSa39EQBmt4/lO6xGhcSHdGs+N5q2bhmrd5B+8kERttuOYQxVq0JNc1PaUP
a2xrv4BRSRsfJSyxjcciVB3oPNSkCDn8WYMprBJMFdCA8hSlsd3KfC9MwEJSi67LjJVoBAkenJca
tgFs9H1HwHo9owujWfVIYBqmpuFWte28Ei61j6kiDTXQQ+tA5tFHAimVQlvxOSYgCVVDMHE16E+a
Xrd86mDwNQkps+6moy5djG29sx2SnhJ+aVLgMZ0FA1pgtqjH+7ET6MGtmGqxtp5FNR87xDWZDPPL
RWTGmeuUQ3xKqznfNHl+ok5KhvBZgB4Duk4AM0+10/h9h/5fjXN6WDC1W29uoYzHwGmqIaCMML44
KRqQbByvU+r2B1XRWCEIBmgGiXiaCV9fH4kyQPAK5v4ls2mm63Zy2c8a+ugJq4UtsDDpjbkKJVL4
aZhOfZNkh3o7qfyWuCnG1MJ7g/ZLMb/D4ms3T6mrx2hmqnubplYxx1BEbWbmXHM+7eVStQUtnDQ/
NYoLiJodq715fA/0+krpUwU0h3ef4Hg3dCzZbo4FuY4eCNSSBlJdYiPR5eQ1QgQooPx3cLht4Ha0
mbFBLb87PzATD7utHeuhbLuQ+HH5HGeQDRMScw79QrBRy42hUswUYfEYaVF0iPLGO0zW+BxpgCra
wpwOBqs95CXcNJoMNzJHTpCggyIsuTD2tUdQ0lI9JGfQH5c8Hd1hc1Czj3Tb0vAJg+VXy43490/n
u78d4vIHbRzTmNucfzF0guXcuBy5q4wHLc2A/DhKX7t4y9FFfsvHbsGCFz7Lx5mC05R2B1e4/Egj
ncwYuzDXhqcBIGk8v4CJmDcvZoj23/DQeZ6X9Ocby+VUEMvN+S40dSrobNjWVtf0hzR4Da0eMvb5
oMy2VaQCTu1ttJzhqcV80CXpfGEv8YJy2UTUAnRJudycf/rld0TYMW/aGIwakVCcPCcSaRVL2tDs
UV+m5EX0PRu6Yvkuf9y0yxq1j2W40uk4r6yaZufOWMisZ0RqmIbsWQrdH9sOVsJykzgSKdP5frxA
WeeaaoyXmTtbG1J09c5QoXiBzJo3d0PnGnvbgVjkLjdzhpBX6+pspYjfglQFLPbQV7jOmlJeRk7J
AGELcZj60jycf2p0TRwqZZcUMyjFhgsjtgbyzVpMsuXg3vkYzj/ZbHXXtoWEK4pPRGobh651jQM6
9iGyg72soZmIFNFvSDa2oFxpTfvIvKMtUh4Kw639KHGBsrUvs2Kdx14vX9E2qPkKS30dhBqWHac1
D5UwzENrAqrvmUOht6M+cARD5YJOhnXpOVD2F55YFkBTqBCUVnTrptYi3mJgL0Mf86YKgtg3SASl
xM2Wd0NE6Jda9jHnm375yVABYvrZpDD0P5hch7xB8i8piJzx78VgYF/SmNCgelUeQtwkRuHMDfXV
fdnNhj/SHz3My8358z/fNSkpZjnFHD7uEIDe8h2wcvv9xhthqLhoBVazR8Kak7EhEpGJqFT5ZY/i
pWbB6y0g4R8n4PnulOApL6c5WPete2+a6qWq8NQN86KVTOak3Ub6+G5ij2fcd/ZqrI7/lVtDG1md
Nl4JYISzt6e4A3wzZOalZg18MvXJjkg3Du4w/XX+jNhAJJQJN8ir4TluvIf6XXsoj7SmdESqKLWX
tSDM5YQF8QpHk3OKHucX8GKf4zUdi+AxesjRevjOBOF0lX8BUVwuytGn7EkHscKXRCuAYFyLXBkW
7jTLqbFuu+diAY6BINkyqM/38KQbBeh12+s+VMdo2Ol383X3UXJ3QjZITtmGnKSaHuCL4PI1SANd
d8+8lE0vDvlXc6HfYUajSZjjBkd4Y5/id4NdDPZUjz+akTPgN9aOeKe6ZMPKuRl9HCHCgvf/gRgG
WE0FaPTBeLkFYLWJb8iGtC+wGSO0eNColGpbbOfJAppyT9NHeCNOqNMAF2zwx0IkyGi9flZMZwTT
3duf8krca6/mIbinHs9ar8WOZcLeJS7txJqBYUW8JN+m6+BzxBv+TcHA7vzwZMR7CwN/v1IM2jYb
ya1Vk9O8grKvTsBn54pN90X5zHmAA36mO0HX6JQdk3cclxV5IBvD2pKHYcFRytBbYOwF8NBrF6Qf
OihQqKiRbnLDSoxxA0m8d3tCbeGP72F9Ie++e922m5DKnyZ83m7NZLiz6p3n3GuZ/xOu/YYVSVgW
/6vo85syLrr2X/8QLjx31oXL7/ef//oHwhNd6iwnpOMiTTWktHn84+0uRjrzr38Y/1XVo0oy08Co
qR8qDcnKJv3SjuUufe8P4R2U0wzdwlYPbmJnPeU+ZUXn5F7OH5whrGvR6GUL22Wy16T5BSybiBVb
OKlJ6EfuPihuYHaqCobq2tR8zSNX1mXd4Askf88QTVAGPs1f0P22+TZ/gcJxiQd0Vz0Nt8ld/lA9
dVQcVmLdfE+IRnKfszcLg4s/XGUH5n50mDonLMb6nelPdCR855bBDK0BoRXMswwBF/j2TYxNk0+S
r7Xm6liBeUNZOlu4o7on5xIM80g1+2QPG6/ffm+GT/shP4Hjjb4wJmBocL5wQJHHYR/Zpa0Bpr0k
74ghdXLgkBZfqHsaCw81XzpWG1jFPMJVDa9BQ9aPlGyPYTY4yVtO2Y724x1is/obEgv3qtxeYZTA
q0ttOOPzOyCJenFiFtm77B2t/la7NZ+gYG69Tfh9ficPbWP68UO2cBrFs0s+56nf67vIt67whRIN
XK2wT22w3ne3YAARPOffSsgiuF5QNm2QO2OO5Dp1cAO8J5tVvC8kuNYLrrDpekEAPJj66jtgstjZ
sDpYd6t4vQNmCeyTDnaEgfDYL8aLIz4FcOobg0BOQD6sdE6UyKGLL/QGTltkfFfTmlXGWqt3EBn2
vMVwa94Yn8TC17vxjS04h8oE7stD/TIdvRf2lT4rty1r852GY2i9gBauXuQrSkIUoptD4rub/3Dm
L3D/P534ttANy3ZszxPWH098QPYtii6hroQ7XOFZIvOZMYbT69HxnsWiMCW4Y128YptB2YTR6BFH
UrsQvxet8n84GIIQ/nQwhmWheNYtsg9+vQpl0o124w3qKhbUCvlHNmhUbCY+IhBtOGyYP9b47Iig
Zl8VXlfddUgDF5vlI/6R+Pp8OEvgBGDB34cFIiZ+DqD45e7/9v//iakQurT+Nqbi8q1t3z6ivoUh
2P4cV/H7X/4eV2F7//SE7RpLzIFNjhGhFOp72/3rH5pj/lPqtm060jGFJXjGj7wK8U/XdR3Hpesj
BTs4HmrL/hxlYRBx4Xp8n65pe0Sj2v9XeRV/PEUs1zUc3XNMiWLKNXRvCbP4aaD2zMnWUpKMdnqj
rkqLlRtOFyeqzK3mlgGmBMa8vz8rnb94RfrAlqk7BAWR1fzHV8wK4pbm0ah2io4vGCmabY/CBiqM
LksFUf8fLoJlpvnpgjy/QV7Io3HsCMty+fh/foNhpwVzU6UVq3S8GzBfNGd6qub0bcmf+vt39hcv
5ZqusHTJC+q82h9fakB77VGar3ZTm36l5GAGWvwVmxs3Dd///pWWg/7lTfFK0rUMh3PgT99aZ0dz
G8mx2gUaNAjKiZBlIpgo6Rj/p8/P4Jz/02vZhme5jsd0bhi/TOVhpedUuHlXREQKXIj6k4sSsHLt
46jDRkBNMlyU7t4gEo8Fbb11IMuaYU1SZ3H59++ajJY/H4kQnuDbNFAd/fL5OkNO68dT1Y5A062e
Bpd2P91N4fhkaNMTrp+71nK+BwBP//5lz+/w10/bNm3bdsjFICvml09AM2SJiK3kFNIQL+jdXjgD
bkZ1V3fjXdOTIlaEJxw3T4lbk0uqxW+N1WyrCdNgbLGQGF37Ad3Dw//LYVmmRPTiWMTN/HIhkRXb
iywqql1noRoKM7mzHV6tMyGY6W732euXfYMTvUuCDCUFJrQSQHO6qIL64d6lzzDN/VbZ4dvfH9hf
fk3SYVFoO7rO8PLHy2Duk36KS5x3Wl8jwECUsW56tNST4gK3uCKoDjuie6kE7oy/f2njlxlvudoZ
MH+89vL4T8OZ63rWoPVZBVHcvFY6qL8+ZG0Ujlhom/Fp1MFl6cm4U7b9HsePRRN0/+Fs+atB4Ocj
+OVbUWkeUULhCAjpW8IPxyd7TN7mkgVswpDw9++XdcWfP20P+b3LeUmwkRDOLydnGeTSzcsq35UE
0aFGOrLB/lI68rZJH+gk1rlfE1CSxY99xyZtQqq2ylx1J+GBdR5u8F6fjojMvqaMNVPAuWNqHttX
eA2tjjMxRiE2XIXo+tEB3JHMPkoS5hjgvDh5sw3wq+2A55/1fFGeKhQuNgSlueT/WZ7f2xOrHPZG
qvTLybyfJkLXSkItWpfclPlY25ygacqTJPE/lLivirkB7S8NzhVEKcGA8I4LahzUnWXhkRQYWo0I
jlXMzsocVnyjxaUTAR7QLLBa9fSm2vEmrgnNCdmg0UkpPY6xoPE1p8VN54ws7yNYhHnes8SP0n2O
OH0KTKDG8xOilJ3VfqZ98pbRn03NkC25t0XjCQZMsZj1kq9cZl+lSL6W84m+NjaqgvcQF7cEa364
y1C8fDJ6qsQqEnjfKbA4o/jQyL/DwhN92VHsC8e5bFsyrBXvyxjtnSLvMOv6jZQtXZ7x6Tx4dPZ4
jJoOB3ZDYXqc8jeD17QaPiC6Ik/KY2ukpukO7Thfdv+mlvhDl0YT9sYLMrhRSzr/Td2ZLEeOZN35
VWTao4XJHXAzSQsyZgbnJJnJDYw5EPM8Op5en0eV1F1VbdX2L2XWTWOxKpMRCMDd773nfIf7YB5Q
lNYOPZYy4GMxIfC6hDgdsYCZyx+JjGIEf3JtfUHMxJWsy8+u7HckoH8OQUyUCeNAX5c0xxP7Jpqa
HyoBa7nwVpFQUluu9uuUTneZ+rWEDVTrcH7FsfcaogG5GhTrYqNObeLcNzXCrsjnlUTh+rgACA3Y
hFU4PSm1HsoSO0yOzV2oXm0fcxOWxuDhQwkuQQUkrkp/ttNyg1r9w/yKap2fktncaMySzO/D+fPe
Z3gqrOLDW+0bYa4Uh5+7pZF3QU5PnG6H5VufeZ1/OFn5MRmFnLe8tq1mQkoRWcePaGOBXnTOUxZS
adswkdtYDEB5CHApa/5yRCnXGuUZUAWs/kV9niqbvlQIjF8W7SbieMFUcSQwZ9i1TYpsts0+MtIh
r9kd72U8/cIkN18hNsLOJpXeQ0Cqf+Hcdh5EQM9tqOSJ5+p8efVBzvtbnOnJ7LtZ20N3+HAZlNKy
+phLnhHtn9UQFAwwSDLEnwYpyX41t/JsNmfPBmIx0p5bo/KQOXw2KQvo3kfA6kbTq9dliPW6mjF5
pl+Qm3Znf+G1odof+XJlzjAy6ppda5OJ4dYeZjUvu7/cjq2IPzPz4K4l90EHkdRz48dgYNQbBfzq
y1ISpsXnLJdXVfCs1AeWW2KD5lcvYZ9yLNZiRqhU7isVdA3ISipUghPnCD8HVSYJFNf6uV85E16W
rcls9cnoXs8mNKyJCRRaqFuzQb865oO6rmP7B26sKQ0ekXFSSAfjE/ym5DOogWMUNkvf0MV4BPOX
oMs/rNanHTK8i/Q0aZ6BidvFifOP0GqgXNvLXo5sWYrmK1s4qRpzS4/h8h8QURW3Mw9ZML2GZs0c
LF7WInnpnsevcvgtRD+ifbK8uz5Eyh7qmwUtAbyJOiCzKsAXuXawQTqm4rmKbu2Ra6NWCyGYfRBq
2i4d/q3Kw/YxF6zblorTneiW21BgfteLi/rVPF2ybviLEO8OI8K7hid96ZLyunOMo2hw1DYdDOs6
KjbR7Spicc4tLkwThmCfIDjX/kyHFu+WnZhU1vYYDKyifWO2yXpB0m/za6WNyk+3aDmktdOWFV67
Q3/balNTE7pMkq//nEyA8KylIX8J/NMST0AEKr/cqoILVzg2mCyeqyLhWskZZHQxh5vLDXk5vMgx
+zTbgV0WnyKWB8vm0rDEDQOpiXqwfxLG+5wx2cI58jhHGChG+MzzVG8iiTjjt49ID2+jKvdLGZ8u
N/9I7PKG+IDRTI1SbiiUOR+Ok2uMnShRSZjb6Xamz8JtnSwT8UV6/DVGk9qKWj635Jof5yg7Osoj
/qREbVNoFMXLGPU7L+5e2pErEvcplvcS7JgJ9Gid73LsBdPi3FjZcjqDg7GeZK27sWfueS+29q0E
rKKXER24y4g6KHkom9W9bhZJDowXo/vk8REWz6Ef4XyPcVqN2Ur0MAwf1HmHjFh3bk/yYlqHceJK
+k9aYXxMhhYYnVHTpDyEnaxvqwZ2aThxbA81bIqBYFnWLc2eeRVNv6RdVtuy5SJN+QgC30MPGy4N
cmh+2cRi3mZeexWmQGvzltA289nVBc/QtA5IFl/7brxfFm6XAevWxlPuR57okMBSmpjT2jKEAnvE
6IDmbIA+1eLX+z22IrJUfB9k5eVM5LvLD5VhkA5VpjYao5HKvQEPPR62WiQxsBDqi2Qmdr0cLHSp
nGWjEVj5iFMUtO8cksrCm8r8+qka5Gu18Agk0fi8VvOja9ZyIe9WW5AI0vOIxrP3NahAcF6WIDGW
yDlIzkoa2I2gXlL2tqYXr0sQ/ioWHlvSHV+CGYHAWgG38tbGJp0dfSzxqfBXM4ZNQ7icW8qDnd+U
JwpNWpI+wojcZByO4zkODcsurpDSEIoVRDQJZVZ2W599cbNqWZMXfu4Dl/Gv4mCA45R9rl3EeayA
iFTP7hBOzxWoO9+tSQhewx+6nB+dIJy/Z7RJk1ye4ljLd6bkqFX6wZq/ZLV/niavAffqpZtsTr+G
/QTeR2Xz2QrFTZ4W0d4jmMFtp30bNSnkmMXeKJk214MbM3ArEn3tJfWPVIH+Xtss31fQDVPnVSEd
kjoltWQpXlK2UhxhO8J326NuAXErfGR2C5SQGxry6lKl+74MMSd0Fir9lLQmDSOnzuWxS7xbZH3P
1SzxXr5fanKf234m2WcYwXIiBt+Radsh3ThXKeKFTrgPYumqjVPX97lEWSaI5zJ6YeyLxGsVSblN
dfjqpLo+DjngFcSCcE7GBxs5214ELaLbHvx/iVXIH9vdKNGLyAEIcoVgAwXf8NOaya+oSLjCUrhL
vVSRaVHeCOW3PBT5k0L1K8rXcGYO1JgjQ7ewo+Y2JNAGKTJaHwl1bQo3Dsc8EfwYFrYPG83+bphz
2Gv1fechQA8M8tWCFwMA0A45b02L/9W36CnrmJXcitE3ZTGFSesNxoTL86+Vf5gQD6CITvaBxy9U
LZKktRGYvHO2gMkdIVenYYUfkfsSWbHqeu4vZYY3GJkw7m3iLreBFNZIzKVgkpXZ4pAsHdZj3Z4T
pz/VGi2I3ZEHrftpH6ruPp8J2xCkzYKIhxg+5MG2xzXLOXb6Bg8CouQ6T+CgwPF4JJNVIdx+5VaH
IGygWgRJd5hx1Pc2zvieXDcVd+l+HgWjGkB9HTvMBnEKmrLGxh5mEa0Uc/LDKPF96unQKi4qUaP8
djkM+0G06VbIBL9LcOIZRGVldrrKqykyySEYJA3UaIGrsnZrDuW+ObCcYQKqqifUOu5+BUWfhrF3
GJVHYhLMz8UiqGxxk1uF2Bzn00sRIVbVU/+9ICx6p2OM06Wbv9fFoLZe8ZVQanxR7gS4ADV+O6Tx
3oegHQ7yC7LhdEf1hs8inW6l7l9USF6XRi3KfDUB+BvB9XU5G6wjHfwF6GtVcUx3kKHgLqdkMkfK
0HGn/TRigaJ8gKHkvFYuMUeh5phucUwWKVI+3RQfZsP8rbs0MACsAQBw/skwneJsAqlo+2+TYDBc
Y8KX5lCQByuMqJURjAWVo3c5Z+ETN4JG4jyYJGVpovaXYyuyOOC5oCuc/q0YwAtFVDPZNDS7rpwf
FoUR1g7U3nJIhpw8PqCZwRxnvOvLNVm98Etd1Q+sSW91CHrOHHWHjDIzdAdc+im05ZDDWx7jWARv
BKxe8747u/1Qzd6clOvIfa2Yt/kuVBxZ2RMJzpBnU+ubYO1gEWTEGMXVdvXEwfxfubzpvMs+Vygs
HOIzsFMFqrcCJrOq+FEDJmNTtuPO5WjXVRw0SrghThumBwvGMs4Xwu59CtNdkwJz8yFnTf7I38/p
Ihyp78rI2kZJyYMLng5Sy7aw+BgzU2yNptcymquQhF1IDGPwgtX3O46hV5F1xsCYf4CDwGGz9lSc
1GmWVBnxsDUgdvIlCioSELNc3Lp4CKblbg3EcxnKO0XnsPFRXWXDdgrbuxrh/xUb86tgnyYvvsUl
2fREFrTPwpQhKLG+NHbVHqy2KHYO9raN7OsbD86nBbMBQ0q4bKO0+qb9O+FSXwYMCfOIWo9yJQ4p
TT1zZa2cL78dqYbqMQBB0FQUXxq9HwPU6FqtbKimLJWDencHQKbY4zG3/HaHIh0FiK/Wm6wsNmHD
mLkr+azNyx5DTEC1QxiGQ7Uw2cXB9ex7iaZ4Q44zU9WUlDKADM9poQ55w07tlNOTVyoy3RLnEHvz
EzFQN2nH4XgMuPCc7CnQdmWaflqKyOFsnJ6Qv7hAz+NTXNa3sgZeIPrpZnXd18tnMKYlfNFqPSSj
eQ1mXa1qU1uY+thO9Jsv9cdYMrhqulRvwwjeTYDj/upSJXvFelgC4pAERy1p06xeeQ6dqeDmMi+C
bO+NMqVtJctbc5jiOrE8mWK1ydabUbwEmcI9URPq5Lpn2fJM9EI/thaQuUDfIHrBp+XtNAIYS/Mn
84r/wvzVpv+BQ+j7XL/4smPSqAuMXvIOf/aDoqXnufJQj+F7M0HQaJzl7KwcdnWQfnimRJ+BXNjR
26X9dnnxjtlzGmKeN25JoyJjk3JS93OQ1Wau+ZNWXtLnJZadzrOpd8G29dzweSrvopJeirPchKXz
CIoCsJ633OLIhDMp7i1cl1z5F7NgjFWDIeg6t1ltgsUhBRA/2qVss1oKHTw7Zw4aHIKp9UYIRV77
fOkmtzErXSferVDSPHMpL3Nf35h92WUMP6yEz00806aon2qO7KPDtCKo1dn3BTsAg90hgieHSRlM
gQeSkUqYO5g/gcvL8Lcde7m+PLWr6Y4hpv3ZDAPgWVNGhOS/Nb89aLtwOVVj/54vFCBmoW3eqnT6
ibP0ySwl5lNN1pHEa/GxQIjKCGTAKQsZA7UglJ6usu61597aqtabNeWuMC2IqefpiZflSQRf8jH5
gaQUoBYhhtKN2dWP0ciSsZprMkWPy7p8NW9TWqanzKLYYH0TIc3MwOKzN43LsXepJhHhVhmGY00z
jUbF7Pv5dinZuS6zAW9AVhENC+8iAqxoOetra/WfC4lX7YVaSnRbwuO/cFBHmknOZAsZ1wwwMtzL
OFTdU2bT9JqQR0uUUn5B3WEaPiJOPoHQWNdy5lUnvXVk1LN3OCQG5ta+fCEXm+YUVFDQea2d9le2
hklQyLtl4RbsWwZMDCy2cl4eAlmAkDF9ruRLIXQDWz+E6jZz48UpBfigSpyF3OCO3tUuQ3JzEhhH
x+FkRp89p+tRFoC7TMcDBedH1Y13U+FiX5uepDC1NXelu5T73pL7tKc5t1zaZ9keFgl2hTC6xajH
G2dVV1yczOVt8haXbv5O83DbdvO2GHGdjA47WumUX4fJub08D0Pk8xFiKq5TCipthWB70YisA7VQ
C/WEOnAXL5tYhG+Ylg/hgEqJAQGPXx988SKQyJdSO0oh2OKXRBb3OdXUbHopcCFwQ5vynv0e7Nan
BMeBVGrdjjNlkQzzYzePT8W87HXjeltE35wPHExOCUycxpyo4cs8XSqt2LTKCjxiuoL9Ngwl8QJm
f2TgcnXpkZYWu25K062CpGBRrWYJqwHQFUx4yr+empjmVMIHIgpuyXZ1WUjp3JU4AwjOI5eZDy9y
gPyzhe7bcaIGVeC4W50+9xIqXHacvQR2JwpCJO/Y9Lz6MZGcJqsBcU/U37kZf3fL8jplL8gZiSTs
WWIKUfysusm5u9Se1Sq3aRbChzFi5SEoX7pBn+cMYbGORqK1htK5ZuD6ETglJ4a72PPvgAV8Xro0
lsWbxmuxaRvJ2d8Ow71IoVQlbG14a3/b7Dgq5gR/ctsKSmMliNTOMo6nOvgZJGHPx8l1LCOfmyYL
f4U5JW9Xoqhp8BNcOtkNbnz0I1y7XBW0nTgj48F/qLMywISbfmozC2gUM6TEqd78RX6Oi08DkbSt
mi5C6iWfWBJLzRaC644GW/21X4f7xrAPAZBRRBWCBZXtzYs1Mkp8w5eauUK1fX3Z23LJMXoI5K+2
JxTVNKtX05pyBQ9m5eUYC+p7ugxXDKuBDPUYC2K1s3oOJICK2LPG8gMSGk2DHSrM8fbyLPeWS43a
oNsyp7nLG+XopTeN8FmbKfLozJbKfOjewF/qgw+P3fQxdtonrLrfFQPGfdHeOtr+FgmO2w1DAFgD
70HaQLFJvIiWA94oc22kz+ka2ENdEVxp7volJxYOl5UVFjyVbbXvK/3NijirNEF6t6rHOYiBhCTR
cOPBFWPndVFp3vbspSylHc6nqjxlvLWTvxztsKEo6PTPyAveLB8aI+U5FlwT+a4Af7aq/Nq0pOo1
pJ52vC1iO7So4BhU03XS/mjw5yIru4/I3oEt922NAcfjI05xxfTn3o+bY5UHFuKlbNoIXdzMbure
LvY0PoMefClzUk5KsRxyjNuNpXarWJ4alVjYtVElpjZs7VE3gow3q3vt190KHKCO4OrUq9eCpi+y
exCCNyW9h3EBkWkDMEBJCo+zmJpd7k7hTo7oeJp4JMqrLXoYhBwbsnG573GonV3SjZIpWXd2yGQO
aeV0iLP5Szd68limULk4blMefVSzgaGHL8LPd6IEZwis4H2olemRgqZe4fBsGzt/K9vc38/wK85O
NLt7X1QP1RzG5M8K+0m247CrsK2dyl4iuzFfxCraY4ahIXaX4HT5Ejl8N36r0WieuBcI9Lp8EXVw
GjLN8d826sq48tCu6+axaAt5unyRRnApeHLmOCZeNm7464vqvkihImuME8a4uEmcmf5BQr9YJqw0
DoQdOoSsdlGu3I2swWr0RfGjN+LZsbS/VQ0DhSLD3V8meGZqIwG+fEnz6JvqtNq6HkZCADv/+uXy
s6zh5JG0+feUrGANw+rI1fRPQzn7p8t3f/pHLxm9fSy6U1q35NagcN5KBUfCqjL79M8vzQyVw1FN
tp1QHIubdkl7GI8oSKNmK6xpPHhWXvP04/NBpM8q4CHTJ4ytnJNwNyNBWwBFbW2UvuWg3dPly5jk
3qnrzXNFw3/7z3+RRfyiIqej4Vieg9ycL7T73d++G/PcK0ED8EMc6jQobGSWc5u2D8oiaLpu7Kc+
d+ynus1icmxpDSaRRHZUBefcTV882bVnfxg6Cse0PFiFHRt/6lMN6a1cbPB9sjvzr5c76QCW9fIi
OyoYdzQiq/RahkQjhFXnPQrHch/TxEbeliXpViks5oNDCK3PiYBFR6ue4W84cEOZf6TR3oKoBtxh
/mmZhbOlw29tZlWBrhh5OfGsm6fVK5snjaKK1jh9isvPAsqwQY3ywQfpn9v149re0RTTOF+My78u
7tPNQmkojTVzoru/+rnPRsR17kcLC9flW1ElP50ldsGOoYqujCr68t1kPoV/+ZktEazF/tdwBqeY
z4RjzW7wzbKDYbeoHLxQFcQ3WAYXlS6nyXy5fLdMyTONs/Wqb9jBg95eTtC1PjMG7ducseHp8qPL
FztXv/9j0yHxC4qm2LLoFUes11cuPcmTSN55gY8Xu6xbwy8QBUyuRzVEE9MmvoRa/2A78pF4r+QB
uvt67p4FgJ+oq/Uh9L2tax7gixx60Mrej352bsseQtEQAY+qhh0d97PQDj9xyd/hebK3w3IXjF1+
Izza4V6nOuzYMekGYIuuSAPQgxOfOvOI9yl8Gjk04EdS2zn66WMJXvQ05ZLIgdKsNoVZaOqohlM4
AjH12wxHRQ4vvIF+eWVTU+6Lxb1LYAkySnQP0bBrgjzcRV5/w38rOdBNimQ8/ippC7HLyvB+zAYw
9IWDNXZdoD2vFoEvsvrRtvxuvfdHXByT342n2ryY2MXHdMGenuzQJ0wgjMGN1uGCjjf1kfzb/uny
3eVL5AM3uHyX4i7clSpk5yQrOWj0vsBddEokJh49J79/d/mZiF/mOFqPdI8V+9xCezxJTZRaA23I
jXDmu3h/gD7379rhsqYBW7SeHpok/VokQJM9KGNJ0+mDEw8vbh7wySPv1hqaMTczjQfgGVEaAmL2
iIcaouYMGoYmnYyPPiVPVQA+SBubQEp/nwUk26IbrZd31Tavqxje8oUTowOkeuZcSuXrZiftcoQH
Z/MistkIXTFvrJig7IoeBj5l+h7+u4175Xqa+p8th/KhK8Z9EbvN9hMy8lXq4Eya51AcE+3KrRMg
I3PAGcrAxOZGBDYF/ddMlN97GX6nMLkSTtBfiTH+vrTRh/aJlQj6pyoGQV6vyLhHWB1WcjRvwHbn
Pecy4IMUQ95+zTnrZZrD7Riie0d58WVI5g1NlutmincpC3KXLaxtrbp2vIC4YFa7Tr6DpvzWrfwl
0Io+ATSBcIA9kSa0Gh1RvsUNklaYq19cFX/3guG7Vzn0vcjokVDBY05wWOldgvu6r3BHz6t3WlsQ
L7bLvFcioRcrSXO2Br4Cpegrq9Btbifd0XIYTwVtA+1zfHDbprwOFyieK2k9ZWf5W2+KevrDbHBr
TWaK5U5X3eNSiXnLabY7r5IOOKOoz8yFtHXp8vjWCMnbvjFvIzGFQJF9mYKO3FEqLPzRl3ldpAb3
OiOwMupA4sLlDiifLh29TMWfphW0XAoqmw4LDuvrwY1O2F7K60zMr50C7ChwIGbILewhooD0rkn8
/nQt6hY/I8O1D7qHvCXDUuYfqbKfMZ8QtBpTM4clQmLgLeFEX0BcWkhICUbaQkVafLhtaF2hblen
v9fb+EZi9gcpmLKpCpA1wex1Pcf/k76oX9fYh51TQBUXB0xPhHk4drJ1QHoszEiChqgUm+VKtAXb
GdzeS7tLMVAbXXy/SSa2PaduGhSAhktTGVwuZUyb0Q8BP8/HGHQY+gOitCqnv1syYllGQXE5RtTb
jUAxoj+lx00wgsCB9HRIawHokm4P/jtn17ffZOh+LCKzrq3ZtA6KHVBdNPVAd8qR3AFkLH9/UZw/
aZ790FwUNKRO4Aujf/yzLi92Y7jTXJSudF5H5ERdTslqXlK6hLdOcEM2SqxIR1zGcPP3v9v9N7/b
sTE5+b6DAErZ6GT/VfDV+5MoafUXh8ZMvMuIjhG/yEkISkH64Iq72tVPErWIXpzXMHCPagb0SBXG
WPQpUjEpXT7aaHQtehxuu0IdF5+Wz9+/SvkXUZiyIUILBV9deR5Dwz++yqpbKlAyObdNyKtMBgrE
EAvbFcswxaQ27bUKH3MjRwVhCV0VkrF2zj+NmCNN+RTLiunICG21piJGa/ABs4qeeoH6M6irj6wr
PwpahdwTO9/lUBZnyTtcEQ63DxcJYmybut20A4fWv2u/ZjoIrhYYAb/pNCgTPhkESyzq8GInCnk3
L5p9xoYbr8tNbl5l6CXudT8xils68GUZLGhNVloppiddJr8Autx/U7J4MgUbfZ4P2c1PRdcD5F7e
XNNkTGV7FBXn2+SjXhk9dp5+Lpbk8PfX2vH+Io7lYgvHBTwXBLb8i2C1WdLagmedH1KZi2tl++QT
M+twjd6kMyuZb+BvMyxIejSkh1YacBb28jtn8ndysWu2AzrKIVApairgCNWQzgds2PvC7Nx6pp+z
lkVQnpKY/gkC+yc/YgDcOPV57RURK/b6Wa4WKWOoUnay1btLszlO6Fh4mOTL5CPuCZhtDBch5aMz
A8UqpUmWzaz9HTWKjUblyjMkVJeGqJe5hyag+0aboe5ot0HSBIozPMwJg6ncAVJb1sXXYKUiZqb9
UboNQiHSRhrNytNFwXsxBJwKzb9PCr5c5q2j9avIZhNLvbGwc2+zavhRqku7vixdTgretpjTfWJX
H6NLu7H07H1IfLFvQVqs4om8Jy8woxEsvnNlv3DQo19Fx8enNZe7oDBocqFh4F0LNTxdeu2NVd+B
1TsmDfnILrdPVcWAtyLxzZk47kU+XJgsp8Cy0ZVBGkbIgumvwjJplS5Bb1nbGKokpuYMgPoHLmp9
mpFNATgRr4J/yYQAtNP83Z8TDIjVLvLHW68Jjo0RCciUUUOnMPZ01ntc8pybl9oe4zr5Zc3L05jX
072WWKyd0UYMMC6vHvANvbQNM66hOxV1//Ifbtd/s6M4wpUgOSR8EWE8AP+6gMHmizLf6vODZ96y
2Q0CfsYZTv0EKliRKy+ThO4Sw+erqDbDOzMwq42SzjcyqnYo/oN+96+Kb+UpNgnBc+TSkXT/9JIG
LWfZpE56wPn9rSmzB47PR9P6LmZizToNkpXrWM/Tq5FelWHxgU36zQvFf7g2/2Zx9xR6axeLhI8k
8s/S8zEdp0hWdXoYkqVBecNTRfgu2RXXKFuIxVLuj45SbVrFD9kxf4mRnPemvyGNfgw9xXWPN3RT
RuEXMgW+uH6it3TCSCxrlv+gxFV/kckr32bNQSGvHMfz/6zD5YDtMwafiZbNSTi0mKKjrNjYU48p
K3LNMJuyfi1ksAWt7t1U9g1s0fkU2D6BgvxBGtRnnafzdkxDk3yd4gkz3ShQ1Sy9YEros5L62CPM
q0f1CscBwYM9lxSPVW1dNXBhjnO+vJQ6I4prRRXrljjVIkg0yhLqVVELufaT2z1j4e62l554bIh+
ulsPbo7vPoTsN8001oq3Rgw5MLtqJEIsTXY8FtcDysoXCW9YlupOJnq9VQANUs3cwvJMskAjT1nH
Y+PBDwSeQ+om1Pi3rukh5SLf5Q62v0K/uw1AL5me40UqWtFTC5X1JWGAa7NHJG7yMEkW5LWqnlWC
Nir2SrLBPOuobPFQjfGnqO1xL4ndyYruAPCVhna9ZLj5wQPKtT23qmmeCl1RnOasVqUelkOXpr+G
Oa1/O338lxxNX+qS//1P82d+IEWAZ5AMf/RA/e/b9Acayvpz+Nv/6v8ja5TjqxBbz/+4vE+8X5uP
4eO//WIbHPTdR/nrf/33Yz2z6Pz2E2MI/f0P/O6IUvY/HMHjjIMD79P/s0Mp+Q/psxJKN+As5+KV
+qcd6uKUwpCOEUpJ/hyr6P+1Q9n/wGfAwmnL3x1W/xU7lINo/o9HfHNAw/glMV0p2w04rf1xQdbl
MExVQNXbevnbMmBZ7xJO7UjGRyZmcIwyhM06JRyHbm+6Em3biOk60O6HlTFjtFpd7GFi3cbZOp2b
8D1BKXQkhbvP05fU+HWb4lPrMT1orX4uwfvQ4ev0C2Q7NCwPyEiMY3LdLk3o3YAaPaeTtu/G+SXq
bMTqVY6Neibx27a9R9oDZ6tfTrohiTONU/pjlTXvZRWpUz6Hz36Dw74bAm+Tl3s37tDcd0wDu2k5
CnCCO6SR9HYin/lUx/CoDpgLOwEOzjwghaaQb4nKbLgppQvKxAB04vVOBM4mk4Brosb3HttK/mJ0
B0whmX6lYii2ayfOKIOWox/2L+2yxrugYNHy4MJc+bVn0eTUB6CY3+bUs+5S6JXTDCibIR5KHWd5
yYkYaDz/1mUK8Z196oZj7CGuV5POU9lHZwTx5BUAUcsckA89BSi/4ckZJnsXTwFef0HAVNuQR2xF
iDCbe0ARVQoAvlXQ7iecqZ4W6U3XBOuGzg8TVA5JVCzewS+OeiD6pXX6/YKwJAmwjBNkrnIW8jDR
36VVuGeIyjYAVFQ53lLd+dMINgDnFcq0d7/rXzSBBtsx8vc9grS9E4mfbVWO1z10VEhpGXIZF5SK
moJyz0GSUO38YWCSdRqlBwhrfRpLpz31+GolubqOCLN9kQY3XrJ1XQ5capnDbQA5j9me/+l51Y0X
zZwSrO6cLRYJEjPN/9d8ILh4VcttsVjB9VoknIaI2+lc++RPuQu+QNz5oi53lUgX6sdfjH5g8zLo
2+VEceztbPyGSnPepCuA/2mYoalE4uiSHjS3NtliAekFmUcSLFPjYbOK3iOuS9CzCX5WNZGd7OYI
3+LoJ8lLM74xrKZ5HKZQigipHZwUfacVPIpqos8D2OIKXbKzC+X0XtnJcij84TaPVzgF9CO9eh6O
pVUfBUBRtBzkDWt6s5A2a33fxH38KLODNxlAWQfokBts3zr+RjThV2F5641mzjpZbnTkTPzYdZN3
S5TNdM6cT79bitvEImyW1iwJ5hbpu33VM1LyuxsJke6GJ27ZAGe5Kf1mPDaKucgwpG+jbIiAziHE
JEEpz3b9w1r6bg966FusMZAHYWEILF5yIkDUJSSG5JDo3FlNtomp5bjr9DcvLBmHDQ6h7MK6n0s/
4NEms4RYPDwWxzJEqTf5z1XhV7cMm2nOSEmYO/Iy2fg0tDRqAz8cgp1Di03lqAuBoYgDTgkC44rv
lZz8PYkmQNrmIoYfmn8dCh87CE6eBc2gpk2VGm489V8SPnUzC5ejNSHuLTKcML1BVARWIOKuyap3
0PrpYc5ieoOlhyDOLbZ23T8W7vrpR4Bg8vImRiU8KkLrycn4FdIflLUl8Bg00SYCgAx04wevO9zE
OUfxGnZE1fbdNqR/IqB63Kw44etZL5t67JP9kH5bJNPTiEztvkRPOa3hdrGTl5JFG/3pUF6LokZN
bojbXd/o66eu9lHWRSOBUHLJ76ynuB0Ij6vSI1zxeyINpt0o5I8pgahVOBnqfNlWOzHSUNH56B4h
tVB5FIAEZPbQ9ca2X+TN1p9jIAPEM2Cyup4lgtPMv5cKTGOWk305YTi4HqM8Y+qf7FS7MiBneLh2
hHRI0cI3poS0F+C+7XrmYDqTarKuJKBAqINoveQRVv6YWDCfIbKW3btcuH/8hXfZDrjZ+zV4K38t
CpEYg5T12JF2mNMwS9JanxVaQBRn1Y96UWc7CvI76HNEKToDqtyJyMBoPNJ2DA/1RF6f30FVqkoX
zIYrmh2136pcUqaWpMURZJM2Mf/KA8jQelE9mi4vfmXP3Q1L+rB2ioPs4HSbTOtzlsFOK6ryuy+t
F8uObpy53zixgL0TuxwTremtXUa43LCznCw6FR2wqkq5NxSe8bNC1dVOlWCqiSDI8w31fmy93cLg
BLZI8KwjpnFhbWUbZhXuPXKa6VV7YXSi+w4HAT/dZtZoyfrG0Xsw2OUdk5GKiOVGbH3gXhACifCp
/fUhyrsB+AIjU4an20XYHnl9gX7InbLmZqfHnGbrecB0TexpoE6hj6Us73B6LY3wNq4qCB1uCQD3
VQsuH7Wbjwm2TsmaRRi6sRWZOG0/dVdVMnbXTJuG0zQgu5vEeufJpt1MnJYR7RMdG83sCUZajzPp
JdTI4q2pfbFt7YCpJ3YH5R/VLhCzjRmmMZa3IrROXLduBRIgprq480nIoJ03oN3tbtOxOZcy9m/g
djO4cvuz7HlMxAKMdiYqWsbe3dqo+eQC3QU7B1w9LeOtmx6mCN6XtAZnuyiy9djZW7x+1d5vlo4d
vbZ2oTNvFlKF2JHXAfRo8pj+H+rObLlRpe3SV0QHQwLJqYRmyXa5XLbLJ4Rd5QKSeR6uvh/Yuz9X
fNF98B92xA42yLKsEijJfN+1nqW7ud+InFSPqrq4ZOB4VYwlJoY0KGu0oEYXH7RUwykI0Jk1etme
YB6R0ZYVqGxIw6olXpnIlLeuFOaRFUhcascIpwxZtuETGUHE21ASOjhB2W+HaCyOi2FURuhVbMe4
2gtnMVKQH0WJuHWR3gIRu2LEo+jd2yeW7TYiohoEHHQ9utxMAzwivrTqEIap9l3GhFDqrYSgoUGe
WBhR166ZDlNFd8lOJ31bjZXLAESfN1LAuoBHq+57O3MBhKV5DGeXpk+fEpiArhV7R+k0fhChvK1F
WZ27Wv4G9EVsrHkKk6g6r4+ue6KZqrNrkiaq47pLm/77SFzUWXZgwarCHbjK6GuXpkOJJFKwZbnM
zk5pveGsqjcqR8RjITGvGcSOOhBFW++m87qZ087Y2cJ7h7za7EK7//UXRVfPlrMNhBM9D7SmzEaq
FtA4cbDd+yJCVeHGHmiaLskvypTlAfIT9J5KLHTZxOU+kNjoPzSCK/VQwy/Tth8tc/ANUU84J5c3
OeYDoc8mq/BiKYqNnR1txx5Vj9X8qDNU0GFDIUarfwRJm+xVBxkdP3uJuqm5KoTmh/UoLOXVnHtt
rywuxAlNy3ndMxeQ1Lr3tcnINLDK2DviYanP66b5z95kskKMw13dB/Elkgv6y3u0Al1dgEwmp57x
JO+kASo/UVuCq8JdYesZxdDc2RuifFjf7uASbhuB8CLssiCPFFrXurEGxLo0Z/7PsRMStR4Gzsu4
kKdII8jPiKNS8seWr/0Y1zRXWMtwbyXxQdV5jegM1C71AR5bdylbx4gj03G7Xm+68WIgjIVdCpWt
h1M1bdfd1EZQi59C+isseREz8Cl2tJ7+2a4PGKJ4mB0yu5BZ/AxxFzHPZLPufW0sj0znesGhCT2D
n0ciAt0HMksX/pjVi/JsL5v1sJ6ST70ku/XroaREWydg/zMVzJesVj4LEnz4WNbPqjHtq23Gwd58
ymsYzZFNOzOYBfCoWeXcpczosm6aZa+Rf6oFOhUNqCMTXVBcA2VOVAt9zpH+E25n5xjobn/+2nh1
Mpz11AXL5M0/Mq3UzmUUaWfw/1xzMd9PZI30ErsGMh4bSa9qRy/9k6SMQd/OQzUfosZFH93U1P/1
fzfyaw8IOxl7syl2o9b+bCO3Oq8b18gZLqVT7Zk4MvaRYcGoTnQSjpH57MTdHUkqIcjXuSMxs6kf
PXeY9usP++XLblUoyrFmwbAOZ2L8unTEXVhkTMiX0cNZhoh6+WvrnjFJ1HnrMZ2t55gW7H49Keu5
WE9Uj/5i7+Tud6hqFIcCxZBTOd7ejQ1naZUWS5Lr39dvMwysqRrSnL9+4HqssnrvZHZE+OAt5kJG
NMqVJaaqOdZMCOT6gXAf//vz8sayB6wPO/bEcuKfj2D9V67/XkEM4/nrX86wne9lHZ1oOvtlXwNX
1q3fRSpRvo25OOI1/GawInYFEZS2WTP3tjzCFWfxswnDrTR7Z9e2aj9NxQ8tp4uqJJhMc55hKsr2
U+es0EWBODZMrzX6sF1K6Msmz6mUJsA4SdBuk9vXBsEn0kCQcsiuN55IEZ7OHu2i4qi75KOZsf3Y
RygLO+9WadWdGQYPtcPaTYu40dN9D0FrbzQSqUQjkKsU3yux546JlE3M5gb1AHqZLNkvpTcihVWe
/zJc41kPDRwy1NwIb4lfMly8UTKR/1y+EsX4SnogkdAWXwEjU0TB5OmxEOM3vcZ1U6n9MGbXOETb
mFF7ZGphvSCxp+XA7J0uRrPvXOLI9NlO9mHaLSkATH3c/kmVZnkJ6/aGHFQewzT6URmTC09Z7XQw
uVsgtu6JviWwJL09ddLND4h3adWPD14mn5SVwXNK4ov80KgT4BbPjoStwQygfzdMsj83QtzS+tdo
fpPzY5mm8T6INMisWXKN7PGDBUmGxQkELPSFjSlAoYaC1TrueCoRACicwA2pOWicsfq7Cu37PH2Y
ZPKbdKGZxJSIATQN35uOyYo2odjGy3yV9ii3o9sfbVU+yvoEd/dAWgBZstIp+Ljah8TNmCeM1rwR
WbpEu9ywb5DupPqbPj4HrrtkUju3iUlGW9d8JYwJ+wISCObMvluSEoAG2YBFTI2ZeZUE9Tu3ReaT
gi6S98bun1AVvPV8CHNEJw0JLheiYxNGTnp7pj9WKV4JArl2ZT2TP86aGhclMPih+UaDaKOcxeCZ
euis0/i5Gy1/7M0fUxAU9PzQD2X2Z10TMNVZ0ETNyKUv2D1kZb+Liv0sxkvrqQNf+D9N3JKa1XqI
WZpFomJfK5XuGpuUvw5SvVFB2lI2UqBSbx6zEkvldDTVHG4p4H3MZvKovAnibeLc0gkenUwwIATj
0SIWu82mSyK6fdIn5MSI8VfeGXcQSH/Mtfs9MTwafB1USL5HM/KJk27h0ior+ZCWGXE1KRhqarjM
SQ+1070WRfbIu9wYvUf72VDykEcsvAQGlREbhj/pNLHpz9C7YuXukhyucRpCTEapYOKY7PSj0RP5
ZPWOu4/BJVqix+MsiHbBGPIQj83rPAVnl7gLguKb1xqy8Ab0+qk1MSllUnbbuQ7dTTsm/cWMcevm
s/azzhPPD4yCW8EJI8CnWzTIciXqC3RG77rZMfhpgBhMck3bmeHA6QzEj2n7AKhRQgr0I+KbIJMy
V9agZju58dTIpYxdQReIFL1EjK/Il+hn8amh6aYsV2f9cOkapPMSKvwEOnbTiHYEi6iT+NcbWPby
P2mFS7V3yleJ9wmRiUfKhoE/ymt8kCJ3JVOszayj40hTGm0dCuIteHd/oKuB/+txwn176bIefU1/
sNDebMos8o46iQRYJLSzGirtqpvhlYYeaFDgKA8lxPetV1vkXrmPXkSeZdGbvU+nHyTj6O7V5Pxh
ZhHurA6OPN9R1wwN7hPPYMe/sS6er4aIr4UHcFFzuj9W51UYEylI1BYKhJr02xo1ZUzo9TyLS4dO
aUtQAmZ6Qq4767dIaxdM+0yvNRxIFCasReD0suSN2CZcXhlf5JmUa6QgG9zB1RbxjbZxg/xHHE8P
TU41Nkus/qC3wgA5mz5z12i4pCgETvm1CQeWau5wLTr90VOg7nSLpgjymu28WCja1L5H5hEzOC9i
74XC3/ZHCOzhKYsoC7Q0H4JA/lGkVu9YhtjbRsNFqdx4aXobxG+Wrw0V6yvDGh0Ozibxi5h17Glf
j5CyBcwpPQi+V4xB59yr/kTpsG2tYIkgrT8jqiibavgjFRY7LEBST9tdKFIkjX3iE3eDwyHTry0e
a1FhUhEUEBjICFPj9h63r10vP7ml92i4JuLEbXE2Mv2k1O/EdqbdMHcDSg/ujYo5WQff22xkQ/Vq
rxoi21NuaXyRGgIHwRTSWY42SYGExeu18JzBC5Deg9F3sW9rjDLMamN8FUiTWiFj5qPaBzI92y8n
CTfc6RgP4sc6sbM7J8cNivkh2HYd8U78JSN1H1IW1ttWlkD7BD7uXkDOvhXBuAVd91aPbs48swOX
mtlHff6sJV/5zPD2XgHfwjIw50jeWtH208akfr4dmu5cFdHPQq/y7dz6OGFxOwz5vTU307fADpxN
mMXzzhpDfYf3hha0dS86DMl9RV5Ygg6n0IGB9abz2KjS3QwyUYQKHsEfYJBGNxZ59k1jFeY7IiPg
XDzlyRyzakgWsQ0DWtj1DwFQm65GfRYHisjU8W4Ke0FUlfU7nklbUqR+CmuA2zAh0Y7OCeYURKIk
iTNKkO1AqKGREiQ9F+FLbKO9bcSFgjcohW4jbOMx5NIn3YmUo73tDr8Ip3sqELQT8YE5oiH/HFz0
tu+weMYeduVspgIHID+HMxqjbnmY+sNozDoN64HwXN0rt7pte35cO9/i2HwADd/5qXhJqG9vmiWY
Zd24ROFUSR4cjbx8Egxsg485uNi4LWRNRXGo7EJCQAIbFMSSAhMn3PzDP9kYlJdgEPrBDRCWwVVe
BsPxqFnpjdvcNok67y6Gq4X9JP+u+o+4vQRmZe9apkQblwifbWBZGDnwcpUT4HU3efeQ1xPjGdfH
Ke1/zsb4wbxpZ2AYgKyzGZJUfgtodFo985Y6/obsP8CaPPweI3GiUnnF6SEAwUKhDsS7jaHo3NIz
ZqF8mgFLbOM2/eyEi0gZNGzbtL5tqY/SFB8zFQ+/bLFajIKlZsdVJ6V2M2N8zOQ7VduxI7qCc7Kg
q2FfuCGzd61zOJ0RJhGMncNkoB+YSS9CGLqtqwxAt7VrDe8UOHivzVRVpNovpaQhe64NExMb0nqK
mdbJsTLUwnYH9BgIDJLPe9eIql0mFVhYkgX8Ji7K+zZNoJ8himc10G7cPmWGUidYuB0Uq3pGgJYb
NfvYfs/7Pvd1/VdVwgDxOI9ZGZmL731EuO+9D2WOs4UMCqKzTIQXfMXhwi4FczxOVxfw+UzRwquL
J8QuNesr2tGRYTXndkpRvpaLEnc91hdBPaK95vycLrrbeq0jrJLc9fhrE5f4LU2bkV7L3fM4GeUB
cT5B2RT+gT/wChrZaud4XbOB6Eapqv6R/OZjDux0GjE4oMldVcBfmx5UPNQZqYAzIL1Vo502x1WK
q6ubmrOfklLGrkyBq6MUZJG5IJ7zNi+MbS5nsjdiJDf/8J1XtHNH1+GMNxU2Cor52cAfsj6uOz+V
CQY7zhxoKd04UMlhIjhPIIuHsKjPYwXdt27pjKyHLjZZaEol1JCltBEvRY5Ir0CjlUxnwipW5NOo
BnjUDAN2KY/Yy4bKzd+btNVjaPzzYr9hYS+WlfwYWI9GmzJTi9MnezARho6oCdbNkt93njHuq9jR
SMBi4axUO1DaYrPufT1W6MNDOwjaZq5BUX5ZgYfB1J89h0Suf46/HszriIy81DjiGe3O6UwEQuKA
eVvyBeaxjLi7BzSLalsRrly3qLCXSlGVS3MTVEpRalO2uevobmmK33M0tzmX1dyc1z2xHK57yzMq
U7ZHyHfCb1pBjEz0IC1Xne2267nwOyXPuoliTjk15jsdXevKPy+XvV5V4cml89k38MyDZBCwaAaQ
gTB/7tfHyCflactPjRE8q95hfW3y7hMB6khGJCh0SbLGWQS9cUqqj/VgfVi0eQsrqQGkmuvndVP/
Z++/DpnwNruktDBRLu9KK0bcFoiASRI66wuxfd2sDxO6G5zG4lvXzIshCyrZoUzVnSEiDtPlza7v
mAgDKneORVTr8h7FNBtnZ9msh+vGqVrlV/VjUnInzlJOExrZ9e//9SaWt0OCtpuR38T7WH8ycSHE
AVNmpH6E98onUdX3HmYbNOVlyJprU1T6SxayWJndKkUxWUNeQgZvTy6C+tEKjkiIrboUd3OGcTor
KGlrPdVsojKuhmkrkvjUezKmH8yBoHrgopzMDEBxEX/adv6jaLlKSFHaEjxawWrTsadNIOFmAtop
nhYXpvmsJTSah33cZKCwYU1ak7i0rGhAjdjEevBytRb5f8hzYb15mAOwEIjJLxR9ax451bHxg3Cr
Tw3v0MbpEXiHCkndqoVkpgh5DT8SmUcMqvp3eBQK63cd/wMI/B+JRv4/0nqYhq3DMPx/az1uMaEH
/Iet8W/Jx7+/96/kQ8r/ZejCMCTKKAO5hgPG8F8Krmcg+0A4zDXwH72HZf8vHQGDS5eMv+7RJP2P
3sNCPEIogLGwlelQMSr+T/Qe9KgXNdvfkm6PiQ+SLWk5loWGy/4vYGPsxhU3JJaNaY/SzBvat04A
YMgYukU+BmeYHCio+vkAy4D+X5yfwnGCitJG+rE2TeSkJZjJpbGE85HwzPneC9qCkKDyPV0CLPFx
fI7ZgnKnp81EMAEkFg5YfE3WKFN5n7pwQtwwmWnHEl4JV3wCLD65dbcjRO3OUq/6RNXTxKw3j4vk
u3bTwxAxuW6tP7WZzhAZwdoMWXqxie+a5h212zeohrRousrdT6qzfITmUfcrjGA8tVJ8d/KxZ9ok
EkLmIwLJwDcOegCCr28PY1cCcdFrHBIy1o6OUXj3KqEsO2uU8xRkAk8L0rtEs5OHEajSVsx9c4jH
mNzMlHRqutW/tNrwzgCbrKe2JbEbA/7PyFLxnVf00Z0bhIsKgJuaOwY0FN15oG7f68AOspPI0LqR
M0fEVq00+r8e/Q/PDfVjMi5G1djlzVX0zGwrOkoavkjQ0vZmJkTUeG1DtnJ/m5pFGZaUhyyIh4c0
mr/jDwEAqpLku9Q/QH2d+ijvP2uipJHE/hyw7mwzj+BfzQi6w6Qqw68Gv4rjeT9QHtiwiKDx6gAm
wSjim8b0ZJB4cvCamhdCus/UiPZRQLq6svuLHPCzzy4ntLSi6VCMSXGaKyoXs5ZePYN+a80LW5Jc
y7io3wEtsSDl2VMb3RF97V3G+DEL0osMRHWm0C03Oi+oMtY5yMsTfwjixp88VdAO0bzjVCfnACvu
gRskwmFseVPqRBdX0lge2piet60uxMqpC4y3fzdrT/DrcP3p+rz1sf/b4fqDQCiiTWxxXY9IqLNJ
Q+QeQNQg1Iz/+hvr65XrT9bdORPevgqdx6+/u74NQeIRN5XupYKseP56F19vhY7HBMOgsvyvx76e
9/Vn18fWQ5FYFId1Fjfrb3z9YD0MVcjiYt396/3980wNxIpDfHcYUqX964l/7a5PXP8MXIydFhC3
PJq0OiOCT2DJsGkMs/XTGaSEM0z6dSC+diP6zPP7KcGg6lGvtcLxKc+uDpW2vzbaJJKra6Y8Bqdn
G6bk43rLY+MgWA0S9lgNP9ffWR/t5Ez4BpjNHY5B+jHNS62ny9wJrZdvgYs8Tv010qpbPBYgsjwu
JUPPtCuzNO267llRRlJeoDPDYl59Sd3xPHgDSgNlDrsWMUiekFenG0eHsK0r/gYLhBgb6ibmVRCK
ZVql33TpC3GW1mH9uUn57eg2PbwcbUKaZPNRA7jY9+UgrmHoACdb9toUD0sDvZSKv9dYnGDmkVeC
3GzAsGR3BDqf4ddjbtRRhaJtMy7PmOrgV41yxU/RbcXD4FzKLHcuEUYQsgOSYi+Wz33GxwUVqZQg
fmC9eIp0LUgQZYPaZE6lfl2ftW50h2jodc+S6BvKIXlFlVwweKbvQwBDl4oj1FJvys+z2x1N6dkX
ml6XZtIJ0kBD0Rqhhdg8/5XQb9xYlUJdpRvlLXOT57xsnUNdDRnuHOrBU5GZO70DamHNxXh1HXe8
ovqRBy9jqZVP47VYNqMyaYgYtUfxiWeY9cPQzxZapIFwKTu6ix7iQTi+FiBR1PvCPuF7wBWXR1e1
bHqytM4ErG/1kWJVamm+bMD55S4v2Md08xzAYTcrf3MsPb3OwUEfxML7sAGC5dp81TDPIyupqTsp
8jfmMjhHMw+tj89DWAGZkmq/Hqrlol/3PipxtjxZXKf0NGgywidH3KJVcQpyb0BqkZTmfS6wipVt
5pAkXe+NeMlGQzt9DeDHXcOZqKieUobdfmcJt0kYN67TOBsnwHdHQQB46dvwDnZ5iRrd0kJy1i37
eb2waksb906UAjeTQXqrRJHd5gaEcCOmer8eIrVv9oRBYuzXp+zWsrylxoH1QqubrdMEIQmq4bc0
zB7qjopc4UrKYUmPTSRs2q2lyhS5ATkYo9Z4KLFD4961yS+xrPQl1ujeWIRRmg7IInNpC4/YsOBE
LMFLX73iKSClO6yRJM1QBHdVa9F2U8tzBmRIcAqW0Kb1wa/jtcms9CL695n/9fT1kBXivPes7n79
0xh/3U1JHD1eO17w6xf+eul/dvMs/dEEZrQvvt7J+vfWPz+vXcF6CMipAeG3/etN/PX8Oge+Zi4J
yqHOunSztlnXzdph/TpMTFWzuuKL/PXYutf1gswREaWpPJiaQVUn0J19HgKT7yokUxRhQcTyhXM+
qjz8aIOw8vWs+nBm980Y6/7WsbSlcBqnBzW/2kLfjXyup3R0+AKJJakPowHKFnEQptEf6yBxfZCb
/IZZELJFBNE4x9Bw03Q6ZaXxonn1yUEPFoPSEjMlHTMCX2W75WPv5Mconx5R742bYEDEiIX0XivJ
MUVsn9hAF8tiibKHgaqFZFo6IUwSIQuQiMasTllKszwO2iMUm8ZFdWgYZ081A5M0WZ3Q0fi66Kn1
tLx84dgbB1/nDvv965BT8dIi5e4zd5fVmX5zTdynVds8obuhbvcSYVmhFO+0kImsidZANe6SWd5B
htsnuLi2Uaa9ZWXWY721vW04ymMVJabf2EbmF82MzrWPu2uHzE9nIIQy6rBiZcnEaT9ptew2ed94
gDn6Zuthf6ftFpySFtSaPtgEmlfjKUI6Ri8V/Y9ZUQi2QoXEVlqnyKaUJvDc7wyoJLhvWYLJBiYc
utzKh8jzgrN6JAPZBiVnEbnDeajjRh0D0BokAIV0mxc5xIAZ1Qeb9l72YIsn+9CFEW0w6q52Ee0z
/TvlLYSWorxNGoYlM2tenbAJfCcQPYBI0CWT552DNKtPaBrwJmgaNZoefBrasu04Q0RuZ3iacx8S
Al03+4HLk7mY8zBhrbqiv37Ln92OaJ0Zh9ygFbSa9O61IY7X90b3Y3B1DB00ABKyeQ8lfSXLa+aN
HFD/mQMCvXAE9qQnC6mvfDN1FfneDZznQ0khdBd0XnoyJgzAQ3LsBwpl1ExIDW5f5jn4pI5KDBn6
Azeg8h53zsmbLVw6o3Wrc+SZ+sWY+/TWcjm22GUxSnssGlJaQQWu49Quz6LQ6x9UByMPTWlb/EHr
amAS6bA/Rjw9fy8wofuNjgILUXuEGP7qKTSuZRfdaPAdoF9wd4P2B6UafUvc+71Vexcr7k/CxBpY
GdbbOE/TN8dqUDEkaNUo+evSCY6uR0wh9ZuR4F79vtb67xnViR4fLJVhps+zTdBP4HGm0CrCZfgB
E6XbVWKkPkeumAys9BCDqEG+Tx6YDXGGZpvm5ww6fkLFN0G+Q4/VO0Q2//fk3jDDH0blPgtV85UK
SGOudQvp+cItcuKzi5TJzt1bOOWV7+mIY1CvFwZknIn3aPfHJrcJ6cGLQNNFdUeahUcj2XUWylg9
xa1r6cdeBRM6yfaHY8GoRx+OGCEJfWpRFvLbu8pCAaO1DCt2DLgrl1HoOw74o2my3Z2ueT/GxnpW
CfXnnurkLqwrKj+bxCGQx5tzoC140uHNWaSqsgakvSUuKrl3SIHdVFEkocUg3iixJowCWmEdK76W
4WvQpfppaMbXgd7TDu3dXRS78tqN5U/Z5ve2LmEtpITCGUNrHp2ROOqR5t8+j5FCzsr0s4n3DV8Q
O3aVgU3zBqSskb4nVxlfLZ4/M8JFbpbQv0yPz6ebpt1kKY1cQ/KodR09H6BNk05Bc1umOPjat46d
prB/MaQXbeOcY8jEBeo8AP7T7HelBp3ajwOG/UTr90ZbaH47hI+B48lL0fUUb4nqjujObPvJBiZr
oPHLQ/mgMZPPRzfZju8yXJxfmvSONmOIpkxakzntGkNnKp+b5Rm2m3eS+h8zcINj7Ga1P4VhDmyc
NLW8U/dG36YswvloTeOQNykoULfMfY2zoewBdEhc/g7tq2o/pAVAGnJTApN+fGPFOlIyMlCWzYxV
kgrWMrULYOR48VYEZKgqq7/VePlMlTW0wag3ao1u3Ywu28AM7U/QgHW6GgDtZ/dn3tf2Nib0AUkA
I97ammkr9WqgrdqlQXqWzJ/msILLFYpopwkE0VEGF9kD+2PXEkiOJn6HFLtn+o/kG6eb8CHDFXIJ
ppCogFD8iShhbMw2BhwDvG+IECE64xBtvJ9ISk91GrFMB8VgajXMBmPHAjliaK7onnNTEm37p4wh
mGZ80PRXIJhhFOH7aA4I6qOeISd+ql0irZg8PFg9gV6xnv2i6U4mnYUpo87hwdlkEw70zQuJpUHZ
30JPO1n40EQ61Iep7/zCQ2/TYYXfZo0gEyzX77gKrkjn7/VYPuZDcgv1R7q8N+p9mNU2WhRuUL1c
csw0hS5+hrSEScA+zg6VvMX9odLw2Z5755Djgj/0+WPJyrOyg5jZZgkLCfpRCAREGQZkETdA1p07
byLrEDn2Hvx8fCxe9MtUBJd1YoA7XsWXwKUNqTdIpPuC5pm1HTrnocH23GkAvGqF6lTQ59g/lATu
kkjtfM+l/i3J+foR70rbO29+p3lIIzEVh3bEyThH+qPQPmXWH7sm9B5HdAGbmdWQM9oHqzKO+I1e
a8XEQk4Pg0lLC+T5e95xeWkJPcUsCpkiI6gH3GKWguS3uKfWWmOqK+PPoRI/nZa6CYMIqZFEntKC
5+lBcAFXhN46NDmJmnv0JCpkbow5uiOG3dIu3mHGjdvCQYlVqIhQOfvdyuPFCENhy7TyJ7LFalyC
ZUb25IxwCHZjR79Jvs5OaRyLiG6EOd8XBec1AhAVsmzYxvb41uYZSDU5qWODRCcaH+Oq3dJ1+eUg
E6lJaatKXlU7Tnr+1lYaIv9WY0zsiTNV9V0vVXzCfzT7WYIbtKIufgf1C2FUUrzl1GhyPXmchvwN
MZM6khztT/1UH9qphqYQhj+kIih7nXKZiYRvQan4YChWp+my9p1tr8LJKM9uFR6EIff5YN+QqenQ
zLRi79n9vnIQBy58fi8JGD8Qb3lFEu/qZn4p8rnc9ESQWqPewAQqvftJTmRp29ald7GoWwlo78GD
p1d782HsA89v6uDBS8f7afhjW229x5JDP6lNBGmaFfF7WfTSdQumu8Yg0unPE35SjNks4VV3A21v
XULrbNPNO70lyQx/0Kn5mGsAmUJezBFjy7hw3yZRvQJ1SA+Z7X5qbfEZmgybgQMOkK6XAdKxULso
M4t9GtwVnhjup4xSh+YFqMIFq89IkmcpT5jMJLV/BEOBVMCInaG91t9UM+t+HCvDT2UxP3QzcYIV
TVO3kpNflDO5h2X0A9Nz8ba0ZecUG+lArrcIATNl3rjN8DbnmGcOBaWOTUamz5b7ZMD8Ojiargjv
BwtbG1KuJqud73En/pgZSMQxDoEYteirGYr7Lf615sq8rkiMj4hJUxegKyrdGqJP5cpNyqJ0T0jT
ON+6EC813/5zLBB3E3MYTWo8DJ37kgQes2sTwWY3N8ynrauRJn4mbbhsZDjs8myIke5aN10Lf+QF
fn17ljVcgDTyXSf7iSLkewvKkDttpe8Ac/+kGO6c0Cipdi8S8xe9fA394xyfWst8HqYK6MqE0ra2
5NbW70neNYA65tx1u4unOm6KWnhrw/KubxBEuTiy0QwUQF7K6mpK+wgkH0nZ7GFcp/OByLbb2Ini
OqweejN61D2R+VKZ3K7G9kkPr46R92egCNjUCFjOTINPH3IQ2bydDtHVY/GCsyfQUERRKn1pggZF
+LCcClY4wPzu3IZK4FCqeyfTXarADXYv+wF1+sXO2psR8XaYVN34nOjwB/dmJLARt/JlGglLGIvm
Ga8CLSvxXFkdM97W6/1cSx5To8PrUk72Lt0ZMViU6A2DdQ/3Je39RFWHwvECShuHaRweYxXIY6lF
N10SgjR3yvE3JcrDcyMPU2Lu6Svn8GnMYW8ZrGOc2j5VRq/uui6/S5sFjsZoUZYTqzkrsI4NVf5o
P/TmqxfSxkdMGO1Ky7wbc0R/K7NLFKDePM38XdK0vLAIAnVA8b+smSXPiPHgS9QjL4e74aIltA4y
dNmE9XrPPbXrFydqaeMuEcgdtx9K67+t9HtXgXe0wlAeWpk8xiaRAVPtyl3GzcEvw8+sRNdTLXyA
vEMzVo4AYDJ7J0uiMgHXErmLPJuzmGf7Io+PI3pIzVExs6KlhNUeJXVymrYoExPmxCITkGgcr911
WC6ChuICzpEzrq9k20eYeURwH7rilijZY2jK7FMwDk+m6h9q2SCFm7Bqppi3XS9sfEcHH5I0pwKW
hTejYhnb06AyYrCWeCnygnoRZNxazetigt9ojcCG1tQGK2jTZppPiTSUs3tgWXkSbfgn0Pv0GOeo
VjFvkz2PxALCCpOPmSyhDkWQcBiDe+6FmHySEXsnfoyuaJ9UA7O2iVj0ZArHYtbXSF1j2hQ6JoAQ
9/mm7fbVpJ4MMDrcwtvH0cU5ECIiWKQr1OIMVD+8196VtIURMW8799x3TY7CemISnNPohCyrG0Qs
uCYQidAjTtONSTuZFk1FXSoCrO1g2wNSQgkVk9aLU0Ua9qerm/EFmN/PWMGBTcgujoTaRx2RpGnB
+JH2LDFIsIld930Ky3QrU3JlBxIzunq686g3wxhWYjuRwKoLbLd8YixtLCSeMHb60Xmqgxy6KsLZ
bdnqJokxIPl0jInhyFQll89hUHd8xjnVGk+rtlbH4lnPzXPSlbhlmuhbacwn5m80j3SdPmz1ZlGy
NprnOkXpAPuouM2xNnGKXpMFjoWI96OmSAFX2aLuXVU7ViQQ8/Yyq9xHLbWBGUc24hsADhY0XMoQ
4tObQySEmNmyaExoJ5nxxrSG96Jssn2kq2cAeyGB9jf00PBr0gTBDHPzXV4/5xhUuJ9QyHE1gqYJ
ZrBT6LzhiDA8yZT0KxSSh37Inqww6HZjy7TU1POXxqIGPI/mbk7m3ywFZ9vUdzlNo3JKv0WcMWrc
6HLiB2tgCt0iOU7GkRBbz/kmKvUnGcV9n/VPtTa4O9eh5QEwZfb5VioWXP3Oem8C2MJa5cClIwTZ
n8EcbsUUP6WszE7Y4x+72Tzn7niIpXmrMZEf6P+V/5u881huHFnb9K1MzB4nkPBYzGIoWtGIsiXV
BiFVdcN7j6ufB8k6zSqdOt3xrydCkYE0ACkSRGZ+32tYybNXDV8IGqVrkpMvREXRzzWah2b+kRKP
hBaYKEAvjVvEC8N9by/ij6mr5lsN7XXRkxPPdQ+LMrSCI6wIb4AA42swbR1da7ElwrrbbWYfHlKq
G9XG+yEyXnrLN7lDa3ZlwfTn1Ov1qlEgbJTI55XfvBk/GvSPDqINrT98hz00bIJRua2c8hWDhXaV
5SiVBjoIkdpz/0xR/VoXpfl10sGGMG2iQIdKNB4W3R23RbNKZzEGuCsFKEvkb+p5dnRG5aySmF24
5QfEwEPlFE96h5tI6NUDHHnMAer4XlWNpz4ZuL1qXLemxP5SajFJSCMbwQiubBULlHD6EEYOoa2s
cEsDejCZbBX9CmCHp8IJMKzoMOJnZYuBnU6f3xXcIvyugc8mvR8QPU5eK7homMAIDM0F9FqhEbUl
xqLc4ALkbtO2QK049W59e9zhPsHSWl1GvvHdVOwn9OnuEoSmFnk8vGcOhu1QOMqVpd/YES5JhCeX
il8nWyV97OqPqAz6fanrX9MmWxUDuVcRtkCc1VrdWcN31pjRo23NdIgW5Xon37VdRRSwQKc07Ve4
G6xi02TTFrYsn4mCLZqkwzEutP+YUOOwLQNNO5sVeVnXRF6ys+aSeA4MZVwGFUhAMZPrnc45oeou
tmbEv59AyYj9NluLKvnexKTAg7L1QCPBcRtxQ7qozNg8PBeD0kJl4IEGUFshLulny2qCRh5P/lG1
xmqXV6wPRe9sCsff8ANaiBkohHJNuFNQfnZCI0T2NuTWKMfnsUF1mXx9sgZytmvCMoIhFS3d1CAH
lTvlJmh5xzlqsYsuE+HBUI41AFiW1+mdEdWHMSN4CKMq39iEjuEwEX2p9S+515sr4CDkH6wK4+Oc
JwTp8VYx4Kb2ZyUU9pZfDFGDJr5324g5s68q9LRx5qlTZY36IxRc3W02uXDPTaK+Waba3QhA+F2H
0LxuPUOdhsGBghMqRJjUZyrG36LbpAglsbM6TupOmxTnri/d0zDCgHYHhHMLYmEdkYLN6ODvric1
ENPAhx8ZlavRtLp1HqgCz6xTl30PRxC3Zr/TaubNWndvbKCeTCfGt9BqU9Dgj3py7luIi5WnsJ71
fNBtig26NTO8mxJ2+I1ClEFRHhzEF2uDfaiAeWTG6ZIgEHFz9ewQLd1kiptxQ0FCdxP9GBrWk21X
G9Np2k01AlgtuslGgSZRt21AbGA4WB7hzq41AV4W4j5zxr0ZJVhDQMvYhclw1By8JguENZZmiFSG
WhCN7liiDyFKCtn9FGvv5KYgy+y0HCxfWoE8E3FIFLo3wRSpH1Xg+g88m/+0A48gikuiP0KTcJ2w
UVpVYheC3zvDKz3kAltthJsPSMLcQlZPd2KKK1wlujOZfyB1UZbiMY7zgOpZBHISAtVdGfNbzFzY
IN2XANDiCnltPuC4dVA5GMC+NsELKxHIv9zUKGygp5vAAakJqY7KV/w/1jCOu1cIkhsFB4hzCJj6
xrAaZT2q+Qj/EbdMr7LbTe4E022voDhMeqDdMIsT/qyHd5s7gYTEtlGDjvujBu9gQNK3tIOp9wJh
zPy5nalYzcwXbOswuzXTnsTjtS6PYEf+PEae4viKgxfJfI6sy6PrebItJIt9A5lf5afAFTKtC6eb
dIqSteJojz9d5vKqv72kk+hw2sdaW14GyddhNiQJfX3xy5l2lO2bvI9YpSH/E3ge6HrHZ8E7/4vX
93e5DiS7g4rV8fqny1ZVu2fPFG4+X1nWLwPlf1I75nvQe2gQzJcOCD3xUfz1KteXkh+crAZpFtzY
GdQRWb1+oqopsk2oC7xGlGevwyrGdIlVhlHxNYGWugxUa7aE7CuCd1hGdonCzqVjxhzQEgFRw6Sr
CbFEtmDrsGa+P1m6hUbCoLm7SI82lmqIpd8QCcN89znhCRc12tIQ/je2/D4WUnAdmGL7WQCExzz8
vt4lfa81C8Vro+Uw1qzms+wZYvt21MGzmNFD0n10SYaO/YQoptnGJ1WdUyYjbNNRsdHI9A8iG/dd
GX2bUxjViMZ61BbHQp/e4xoaeFui+K8ZGxcsCbqNC9tcK5ly0lOkC5JJMD9FEDTqroluCFAgneed
VZ0HamSDENBNCC4eEgPOVMDQD1gAuthc8ojMOhg4OWrVkXtblbM/l26g2mltWnLxiywJjkM4dTeW
lZLoRnGub9KPCd86vG3sNaJtKx/g32y4+YyrJHjZmHSNzU270JNhx8S2VQo4RU0gFtgIvOvE8sZe
eQWng/GONhyA5tzoxGwX3YybNMNqU8R1vwoCfW3W4xuwHHYODdyf2gfgFa2NofZW8IxImRsFbhLW
97zXh2VXjt97O23YIMKj0PW8W4DGDFlkN4ijTK+Brz3lCcvbgifZsuuKeJl/aVWioANMBkug3KLC
AFJCc4sLmLfKROQunIoEehROBbgjZ1OqKMyg0Ot5oYC1SGTA0DMoPtCTlxjM+NjdCLEDp4vll9K+
lj3US9uIn3qPdYVVRDcke94mDDwIpNmko6qPcem3ycfIpLZSgHisG4gz+LX0B7vSlqFhPiKSAuu9
msmlZOXTKTvxGFu5A+AFs1EwIEthG1kIqKqTd4/1j0mObMpXQ229AIwGy5lZNxk4ynUzruklzeQi
Uuq2+V0zucjWA2WOm/d0lo+YBcmMoH1Th9ZamWLWIWlsey0xT1Zh1/8gtqnNgL1fAX0oqOq6VJdC
E0r/5IgceMaYhC3BqXEk6ZJ22BnbMZmFUCTnRAXdERrek1mUKB6lmUZ+JvDWjk9UGOsfcaPoO/R4
NuRQYGX5frsXqeLeG8OIKrCd3sXcCLldP/Io8P/hjYvPWqbkuTRL5XZAKk8HYP3pjU/4rwLnLZhx
oKTsFBRE+JEgZDdgPo7ca0NoMHLI6SfBnRkF4e2oI3z/E3TzfPmU/lfWpuc8zJoaYa7ffHjEP8AQ
z1BIh1UeH+5PBtqw5CJrCNJwB1gDgZ1E28UiCnas/AS6wLayzXHuXHvsDpSSJUOr3lp3Eybkb3//
PnSwn5+/RKCihmsITXWEZX3SIIzzcTSq2PZ3beFhQ+FUxq7FJqtWeQj2dfTaTT6O0on1JBy/PDqx
QMiIYEtXGLsC3Zhj5zblgQX9osqc/ugDmGG+wpEoEEG/Mnwe0yBCxREe6t4zzFun6etjodTYcNrk
wyuFnHSWeHiChuLdcrpuO+TlJnZzROznIpyLJple//7f/s29a2uubgjU0RzVse356/np429RqQia
DrkKS2gz1alACcqdHUt9e12YCPwbU3Xoyp69ZTdtTa3YpUNGfh9zqqAcDlnqd9tU7Y0tWtPdzjMC
WE9+4C6qwus2CZbk21brH1sv19fynf+PUM1P/z9K4akGP+P/jo7+v8l7Hf+qhSfP+IGLFpr7L7Tu
HNKYtq4aPK7+jYsWtvYvw1CF6mpwTTWJmM5gTQT/53/b4l883RgOMd7Er2D+kf5QwzPpMgngOujW
2bMgpfE/QUfr9q+PpPn9CIDchrC4HQ31P56ljt1B/m5V44+pbv6cw5lEUczw1LVJsoROP73zuFjE
oomQOWs1/NSFfl9FNa65tt1tckwuh6Af7n2yM6u2TYcVaOz8ER2u+h49CDIGSfEoC7+F6NcmqbkJ
/LF49MvCOLamc+aHEmFLys+ZdbqKIsR8Bkvd8bZlvkbDghQyigm41oadfyTZ4tVE0q6FXXT5kd9U
MKA1A9KjxiBjee2WR3KMPELBDHRkfbmIbM4076WyUyy/fIUlUFCK18QWJ7OsoIvEw34Ubfs2ou+8
7AYi4YkfJ7exqqeYejThI0A3MBG21q3sKbPYKebVMdW88mggpr/1cu/52iTbZXFtKx2I3Th93sp2
JbTqQ9/eK3oOsiYpi2GfzUUN/GEvq9xpydat0v9oJ/CLInde4EckR8viUgefTJ+8EGoT5H57Nity
vHk5K8uGXWbqRFCqGmJ+Xtf3PnkzHkEKWsaJke4xIAHliXd7uo9Hn2zX50MvTNO9USjJzr3RbXZy
80PZytIB3ApHU4+tEXiYOtrPvbKjKXO0t8zGWauRwgY2rsq3cPK0pdd1PiQo33ktANenbvGGtCr6
G8zdJCyGUzCk46Inc/8mBE61WWUA34la4wWq3Y2NodjboIHgsnUWP3IYHhL3eW7oDzY51Z9OL2F0
shyYQ0R2a9qkJER4i4QBSJ256oWxcbI8ZTaItDpEF6HVIOJ+Z1maxw+kABozlArKEa4DjQ8QvTkX
EKv2QSuM/bW9DTJY7JinyyZZtBNraCOJu2WY9j+uwc4YizF/AEWa4eSLgEp/6FSzO0xpl6wUGIOL
Tx1yyLWtxsQa32PIVTB+cWvQAdyJuvwiayTommqmAtv7z/VASegCDWnvkwSqdwafeHkdmVWpxuTa
aT/OlD0ohYIGQ/yhQzT0QRYQnDeVrdinNGubByJ8zb7KwvsSX+LvnahPoxqk7zq6w4ukcP3nsQaE
FmJvd6cVwbRBuijdA5ws9gTrh42Zu+0eUXOlfw6a1qtWnpYqp6DGUQABTrEdujE8X4okiw9ZAm39
2jQfKQ54ejP23dW1I8RP5fxdI/L749x5YBqxLYiIwILGIR9cNqWzioT71PEPPcjC0PieWyswVte2
0JtATin6MW2H5qFCbeSgOsrlJAwSIahhFgcUWDMObjtlBwQ6ZQVNsjlbP7dfDoOxBv/qFg7oIP1H
Tz93RxpQC6Jz3gD2RtjES9Xg5CBNppICP0Ytzz1Ul4JTM7ebPvRwHrdAfLMRv6bLuHbyfvSntfpd
T6EOdEjmgobEw6dKxgdil/Pxpei1ggwBTIeyjMWlbbJ5OmK7ccjnJkz9sgPk3dfrSU0AlOXTRYlQ
zaNzwsOlL8hWq0F2dgDbTqgvHD1Wk+dLU9zW66ifg7nziETU2dmFM3Yde20n5FWvUwXcODah9i37
GSATRoepX6QRqh7M9JsDbFBJpg911vNT2jQ+OmPCADjuclb45wFmROYaTNhP64HfLbnVz5MsUQ1d
EyhuCwvlWSS3f1305TUcmwbq3x+WC7a84RM/oI4nDih0dxbyqaa1KdPmGQM2SHFoUWKRHU75ppg/
xdYBTUY+/85v+aJEZ+Y7dQ63gySDRT63gbSAJTxkwe3Uh+YRnZldytLa2WVR9JFM6HaBxt0Uk/8e
a9yhSVcO98WYEQCjJou+2yXEHX9UihD6xxSem6BXnsyGuJ3qui3eTgwv8GJA0h0IkazC0F/UVu4u
bJR77pLEVG71aVQAc6nRlykpz36QRt/Jzr2iYAk1zwp1QGgxnCXhHNIANnrRR+o5jAx7UyV6eOvV
nTga6YTpE7H9Z2jqJIjrId7MO75l1Grxrdajoxl0nfHAnsV4QK+bGEZqe7sR7C/VLjmlWK7Lmhzm
1Em5TApeeqxt4+EybNeKEOC2prOTcmoyKtaMbmtC+xmiw51V+d2H58diwd01naeywuDV9ZH2TIf8
wzv1tmhXIq3tGSPK8qeJrdPf3zSaBmHupw2Swa0AYNK0DdMxLUSRxaebxo60Ic3ryic2oQKy6Kr4
ofPFdK/7q5iIKY7bHfn6qSnPljMSAPXqZqVHQ/qkFoA6bcKmgF+iYa+XCXfAZHh7nifKnrWoS/JT
gQGVd97+2iGPZJscJ6uf2q7nfur43eBrGytMbdEN9i4JNZIiRCeOhRHjJ2o6HqROozunSonVvaEY
r6PdPrp6b/xZEXACoOgDnkjBkyETTghrttIybey1+koFySPrAUsEJKbm1suhbLUas95okLsvw+cT
ZburgW+LwzbBUhJh2VJTa/aTaXHnRnoCvkh3X528uRtF7v0B3n8jupItmGulN8Lt1VOitdOqj0BH
111KtUknDfwehwDU7qLCihHAY5xsGtEDQBsgYppDuYipwfwYytg9NDq/NfIqwarOO33lRWp878cU
Kild2lgVEDeP78l4xPeOgcwwck7ljWyT4wylVLYpzjiEzP59LtBy5baNxtdrkzF06dGe9J3OR45g
LcBYhkeEamP9OSaVkw6WtZeFgTTGyksEYpfzCuHaIY9kW42U8++7sfTSFrisK8tP5zWaX2PSUOvv
E5i/g+X6fyA7I06D05ovNtltX/fDJzH5/WMw5qs0MpUHGN45LlRgzAWBvw/LNrae72hf7Ck110EH
4p+cnvrI5PJNDsDH5I/CNOtHGEvlzhgNdV0oOrr0rbMxil58uJ4fIR/q9ndW7BQHZh/w/nNHsvEz
bOQn9uEZeuHw+0hzQVAOjqOFDfnSDDRAtpp/YmkcPCLNeQ5J4UA6sYJHkUPMi2yILbJTFp1SncdK
qEdZu44o0eBASoyz/rqGHIGPgXe5RkOucdFrsIZQ5MXfy0E39vZyGOXCuVVAkRBHvh5CP+xHZWO3
erAqzVZ58fB7XLKNM7d64CgvKsrRLFWZDWSvVQ1LxXaUxyDOlIc+bTcYVCkvXYYk5z89tn59akEC
m7eTrusQRneBkn2Kb3hBPIRooWV/xJpLpkbrsC6KvPqjiIN9F1dks+OTCFPIp52PSnNja894sBu3
TaQcgsRB/iXUBxUFziRfy9nNiRNoTmOQ3IZdlrtrNA7GObQIlCXO+tXfv31pxnENLRq8/Vkc3kDU
i+iQw3/x60w9JmnpTtbgfQerdoTLlb8M5Nrw5dFfax2N6Kz3cf8lNvkaYXm16IjUnOYN81OZp7sJ
xfRX3YEPG+b6zLqj6rX590SvqzN0UOXeNv3Hy9lFZq+NJgg28trozt/X6tEIERLqv4YDCgJ+ijGN
WmljgdoNh5d6Y/84ivFCSddmMdZkYFpllY9Zt8zzPOruAgRjahMXvKg1eRNGu4sds8O/iuTMPkxs
+1JEQ41Ghaz3kVOCHdXEokvRTpGzn+H5q7BpnFdDQCcYtJyIfF5Uj/yGvssBFb/uBWlj52Eib7/z
ckSRa7SF3xKklI3QRVCtDmbBcR5x+PBoz5OrqmuIv/pK7ayfq8YIii3SlccU2N8REb4AVh1HsgiQ
xEChxWmBFv3SEU5++g/uX9av1gDy62fPq6vMPLptYUTw69cv8NtVXSy5vqMdUVknM2zR2kKPd0hV
VGfD8YG0MQWeA8sAocs1tjfjg+xIlGYVadZ4GebXvbdDhhUYGil8V6g7GFON5tzDFvPuY5Kge7VN
X7rc8e6NqffuARDHG9MHidclOThfFXPWG2gC6PDMZ8iBk+9/4YFt7uUZst1CJo6rygag4o68qqzJ
M+RVU4Gt0/UqwVjpMMYQS5Pj4Ajeln69RhvJvBUxIFQyIPPhXMgjWfSzFSqoErY08rCNJnjqOlBE
ZBkvkUb8M3CS+N16WfvPr4HAlyGIkxLPQAPk00NECzO0uUNT+44502waVMZ3aZU8uE6Y3AI9iu9k
0WHJcheF8OnzwinWsk2OlUezKwJoORfnhvmMa8dQIjjfBePrp/YRjZ1T0T9+ao7nV9f8CCHpMUDp
mZocIYsaR4iFBvfy8urXDlvv4lXdNsrl1a8dtZLhxtJAzrm2yaOs9oG7s7+5tl9fTEFHB2lMZS87
ZXsIKeCWsDnw3lnUZQI3eUu2G8jOpf75UA7wpOrL58OfToNPW6L99/lic72Bqb60IKQvWzS9jpaa
IPc8H2EqgZfDcEQV5jEc/Ed99qEoYTHBiWpBZwTN2C20PHAOssciDHmQ1ZH41BrXlnIBABFCjBL0
z7Umvkxu7QP794eTndskwpRJfUtSt74RXSwO2DFnT+Qt9rKdzTQqmoiPQdINxZtmPYxaV71aRKl2
hSCdK0f95qoiK6fl388e+mwO+MvsQVbHMYWp20K1mUc+zR6K8BU7T2z9m48NhlUhhEoyJ+62ceoU
AFLnuhsGwbkuwSANUZNvL41O6RTHYapWdjPGzoIEZnCe1MmCRsQ6XZ7SxMK7qfLJQO+kj+5KA7Ry
xuyw1MF/3sk2WWDVYW3qEA152WHOvaQE/U0HVwRJlr//jzWZpvnlX9ZdlEPhd5modVg8wX99YsKU
EDEg2vQ7YR7uacsbAGm2KIHHfbXG2T7ey1oeaYG6DDRkO4kxN4AmZ7Hwubj09NF2gH5yaWpGNVSX
BhxsFt0GGvh/DcZtxL2MqYs4hVSNjHqAooPa86TW4nYTiqE5CdJr9xhgseKzbWiMmYsKLU0IQtW3
KNJHCyNznHttLorJqtYpIjFL2SbHxQ0yOapltRvZhsHCPmUFsnOqzNxjM2bu5dG1kG24eGVrJiXy
5PM4mJuYi38ac63+1G3G/bhFh+92wh7t8/X/68tdL1XWLAJGa/m7oW7T2Lcwwbz9pA7KIbcz5SCP
wrB+6WJT2XxqH+Zh1zbIQqgG5sa8GCNyfj3/07geV3TELi3Q3r9eIM9LIGbygrWftUuHd3vzU6O8
okVQcOsSOQQoa+xnQac9QbloP7l7v46haCoN7bLTGeKwWqR6aF7GXc8g3njveeoIrOzfF7meJq8J
cDL0HolnqweoZC38vKZ/aTTzTZ+D/TFc4YbIyrvVobpI2KTceMRqzwNeKJXllF/R9Z+WyVixp0J2
5RDUNgr0hme9uYSmZKDDSoICkpKaPA4a9E67jJptBv+zT0pA8civFI5dvEBQ90m8Nm+pl5cvkR8X
h7aEOyuruHHhFBJjqXcZm7bapmonYIHz4B4jWPuQ4iV+E2Rtf9aHqNqNqjVtClMJH/ucID5sMPu7
6r6BXIOQUgKjQi9wenDKydl1Ecj4KtbnNUw7PRSGbeOHUSlb2WbC6TiPoXM5QTaR3mjXGYDBJZbw
04O8kufr926RB0c5AnkQ/kGCegimk7a03Ii4OOYL1fLyjB9MMCa2R9xrFCXBC+YGWcje61xw7YiZ
TU2NSPy1qZcXuU4h11e6tsnR4q/LI3G4kysVf5pYuTQuLuhyJXOpz8uZkRTqxhfe8dp0XfD8bv0j
x12XQ58udz2XjwCBEVk3RB/8w/JIn1c/vzxyscIyrfkPrgeZxU+Zc71K6grDl/qbUfk7zQqLQ1J4
yP6V0R8DHCMA7GVdHC6HvvulATh4y5NS/eYr3lPOU/xFBLq68gbT3dfYKR9Z0hvLtMpJi8clwjIt
oDoNi5TjNOju02wJh32q85pBPdh2tmGtBjtwXxujfScTb52T3E8g9/lvhPXv/35+mVWjPv+vwnQN
G+cvoYLX/xQEE27saAP47m9WNKADFw3Wg4c+9hQH1lnWMK7VNhmRi5tEGUHyp1aOsTbTqexNgYje
JvjkoexhG+u4jLBc9yZvP4ylt5dHhd7f4edJIGpuJ+NpIUkxH8rCHCE+TKN62/umR1LC8m5Lpav2
wArhJuRNcxeEmMzbRCGeHBCHN61bGIu2AnsW1I7C65qhf0BXwT8QSVX28ki2TYYWQVfxNtem6zA5
tkWpFgGz+VyY+VwrDHH3GcPymWWnubadMFtPyO2+NCNy3onhoYw/Vw1dfIHzbt7Jmqoty2FqXtxB
1c9tOd2zAo22f/81ic9pZBskNzckywMcJZFX+Bys9LCnHorKVD5COHjAv5SvetJlqHZSeOaQkKCJ
zrxNl7BOiK4BvOZtO1rZfWhG2X3V+gBv0O2FseD5N0g/WOcQInDYhSNZ5XezV7w7eS0xX9AxWlIJ
RnW6vgZyC3tUh52DvJ5sV8Lq2Rc4OsXadN8WPlKKpefuW88U+zxqJlhvlvaQRCnYv77r3/tGbNMk
N/7EdHeTJZbzrvUIbsLn8R/HaGrWHSZZezW2m1VXoaFpWPnpmg4yppK3qsMfv7YhxvqA+6V+kCmi
0c3aYyLK354Utg0QtvkEXDh00n6knhRnaI/zqzRBIqB7jMBErq9gKuU5NPv+pijz5gHN9fZYheCh
Y7V5kE38KMZVGQCrlVXRuajdBIk/gG5E0u+ARMofWVzk514P3XuISo89v6rXyqqndTsw+2Vea72W
QXvsOjd6HNIguat6J1sUc3sH8muFq1GyA2I5LiJQ30sid/kebBbUr145XgsQlT+qVTPgF9IRY38M
tE7Hm+TfheYZ+j5p4WJi1lMbu8REX2Juk0NmreZ9UAdiE6uz1l+Ut1+wBrXRy1ebcjymJcxAWVWU
YlhX+oiPVhXqXyomyEXfZf7pxzm5XxoPwg+sTdAH5cnRS+Mm4d/4Vlvgugv1K9jjBUZQ3aGr2vzR
GglvqFhklaM5gnmGRGH3zfgM+GGbknP5qpN9WSl6nO7yNgxfI2AIcnwaCBBwUWGwwOJ0rFXmk98y
nWcogdz2ojn4X/fM/7EO5ycHlcR1deAktik+bz2cIXd6z036j0Ro9ZZk0HCUhemkJxeXICxwq+Go
mDrrafQ+hqPIo1PtonZ5HSvb1UJ7LmKSYJ3jlSthluo6Mgf7qfTSZDtomH3Kaovn7b5KrBrmPL11
3/EL9aKDrPW1Zz89jEplPV16dT7OIAIxP3fkCFEtnJJ0funAizVIbreNjl2CEzo7Z8JwTla9pM5u
KieNDoNRFK/tUnH19DXWg+wAZHUGT3KOinLP0nViY2dk4XPmZKepGaqzMEBfuD5ITqHnWG7Lxqx0
NjyYvYOs1b1TnSucWFZZjeaaU6bVGWsFkD5/YYF+F8sAzfZ5V8hXY5tyP+g6miM+b5FMvy+qtK3y
D6dmb60XjnUn5qKcAmQ2UjUCCku1b4uKJK+Kf5LD/H0dFzhFv/cS71D26A86BOWAiw5i4+NU+KXz
QRJ32vQeuQgP9CpQYCP3xlt9RMZQQVMqMy0WCpm1s4OwPsumxojcTWfWYnFtkx3mZPFgTbqj53Em
hGXc19JcrJFwZJOeojm/J43T70WASp7Zge+RVd+HEMf+duz3l0PZalm1BkVuHv9TawE7IYmiYSc7
mrn3Mno+262AmEZebO07QyGArXjFozEE4baOHXbRY4YaQGU1i2zCENqMoD5FdY4c1lx4DDyMRYaI
fIiV1bVNHjlz739t0+MebK71dB0lh5K7xKdHxXswKGqV1HALAUMp1egGN0/sISxPw++cTSQKNu69
VTQAZQXQoblptJP8TkmnpT7XZFPdZQkGDChWh5oXnTW7ZznGdlnPASuX+GFsDV8v121hjW9BGOzx
JymfvCQ2SMfqMPnmYXwx5iLDuOLUZygEd5XxINtBKaGxOAKnlFXA1FC10zcTOCnAMsT183iPuk69
6MYgeGrmooNRBerq8dISIIbvA3JGlLoy7xC+LvaB2cAmbyu+AgrF4LvBzT66nYRVPdaBj6JKhHOC
7A2mDtSJOhY7BRrkcoz88AR8qLqthyTfNFncPmiT6i4IJHgfPeT/sDG8P6DVfwEqUH3p695cqvNJ
ZaAg0+Vb0TrxwzZbaGBEcSOaD+2MveylUMBHAO6nrqPAvykiOFTkFhAQ1EzDITvobn2jidVN4WP4
6CjpVubcso5MsAn+bCMTcmqa9fhzjrcOaKkvLO4QK5nc5OgFzvRIaP2UzSEl38vMVdwoAypRDgLF
w2SfA6NxD8JUdrJWFrl9lkeOmuNHn1snJwnJFjmoWasjdE85Fzrh2G0bLXyT86GJh+uPDllPp2E5
jYW2/zRvhqb+0Lcw5PAahBAOSw2dv7y/t3NQ136lhc+JSwK+idPgzcit7zb+gd+GfLztnBSxM7e/
V2Iw+G1MxWo6Dxg4hVNa6SHyrJVqQ1a+dCiKiQ5AJl7DSQdkIDuU1tVORdlt3MxVD944UTipOMiq
Az62BXNCvaqtelvaxfkybm669Mo6Pw/1coocxy12lpca6uQurBIEsgI4r1Okdo+ygF7hAsd7sHIy
g15UJsveiitE9xmAlXt+LET3LGutl3WPZRV9mAkWn0InGF04pncnC7eM6qUDPGh1bWutWLljplz7
aW3h3vvvsXZsz3vr7g9eSbnT1JKdMc/yFLtErEtloxysZl2EeGJ2iu28gfTWJa+gtLcNXg6POcH+
c9tGH7I5giuyAU3ermW140ZHTzkI79BpcZ5cTBxle+PYOYKeYbzUhJO8xgMq27NNOD59PttxKxdf
cwU2Zl7wIMiG0T0XGQY7RLardy8GHgGsyr8HkwacRO893m/XrwEPh8vBw19eFjFSh9ir/1WHPprd
4DrkL7u5LZXdflS0e7gVzV4UNiJ4iaasykjJzrarpDc1/IbvDcxffDC+kXsf4I6H7V0eIfUjYNmt
9TixX4Z0uJcjcSJ/iXrXeTZxHV0rs6aNiy3Jr9fyHSMmyVGc7X7CeTYRdrmWh8YQo2QoDwcIdQWu
BDvVcMTe6r61Nt9MPUvq2L5VPpcp1j5W0uN8SAD1WfXCZtUzg6zZTlTP+ejwQQa1WMleN+1Zj3nI
C8le26niXW1lmNfOg+uUR5ohBgVzPKpBp2aHtmP9KKsZX5gN1xTnBsxdjKwL/nBdUHNeX/tQ0Agp
OY79NfJQyAuFkz1ONeampicwhq3RMUEqEQkYSNntDeIS9qkci2CFepeGDcNsQW0X43vdqPsWicOv
sWbsSFX6T1YdOOdJH1ekrpB+ypX4zbPq9KgpUfCUq3iymq3h3+SZke1IjY/7HCZ2OqYHWQjysJcj
WW2FnR76ubgOUTwLvTaMelki+eNaZLOB1EDicS7ISDR7I4hIQTaORaIxdZSNUhnQUwlr3MkCb5hw
12XN+7VJHk0oBK+NEBKqkqYNjBR9/Jpq8IaQ6ntqkGTey3Z/bo9U5U6Jx8ehq/R9D5RqWfmxhzhZ
kCMIpOUneaTaVX5KuvFHL/rJOdagFLLXRfv/0KNm+WrUQXGjjap5QsasPlakIm+U/8fXeS05jgNZ
9IsYQW9eJZWkklf56hdGm2l6A3ry6/cQ6mnN9M7uC4IJJKCSSiKBzJv3lrX41lXKcirh6xiDtlrX
8H0gki30Zxjcv+rsCV+B8W5Dr6lOxQjrjLyiht6hIsy1YYDlgLhQXIbliGvDq1QHVsXtmL77gJyM
Vq9YGM6Yb+SA7LutgIres8MWbWOi6gkFNtImU3QG9wiWQKC3Is0RbZubibJoAbtDeegrqKqhIxn3
TdlTya85yWUqu544ucqfThhjYbdDe6kbJ14lWmSReogNtsSWIHI6i9/822Rz3q/9keBj9tV3C77E
IjNeVL2IPqlihSAkB+ltNqm9HkRj7otUrfdeO0YbeFXLKzAaA+4ACt/MKCw2/HLTM+Wrb3mEhLcx
W7KLSvkU/us2XtptXCFHDUSBj4XhLExgLqNQBWFtyjtKO3zSoD/dNLajroGat58QXgHzs9sX+EOd
QwnvLTIsovtsnBSFoTYajhGEdM+Nbh7RNGs/9ZxK5SHSAfXM08FVUZqax1ehwC80AyoIHLk7CaKQ
jRPm3s2UA0h/gLG4+5ipH67QBHjQlNZ81mFx6NKueU/5fe4hWAyW1F4077HRl+seEd7bKP9KbVGL
3mE7yqia18vcQHDNhCD7kgvwlvGoHgvYAYDIFf6FdHl8LGxwBbMlu2ST559Qu0hVG/8yKV75mKTe
RU3yaCVgIn70Kf9+0zPLXDRZ5eylmerD12bsrZO0cl/fqqqIn6TlKg+BM7TPamYjsifEyihtG3Ly
3j7MudNugYT9L1t2Rv0wExbVKZQzfzvKgT/M1kFewK8RQ/q323/5/teaDUxsS7VvQ/YhqDW1ehBt
jQqWuoiAV/KQsm+GJy3OKM17H+3W/tF0/KxMIwoWBDnPVC4rn7VnIcRlGMFTP39bu14d92Nakh9A
73WtjWqyhdUk2Q5anu2tEphExV3kS2DF5ypQyhfZH4UwHcr+XEvPFlukJ72DDisKL2IgHFqWQ/Wt
scTJiYfgzfJrNus5Z7Aasqe3iriQdFDsWZBbM4dzNMbawZ7akt9HUH9Dh31BkVf7JVNs1JFit9hp
qEU92QPM8nKqi7JToGfl8xDUxqMJv8e65jv+ORXdUjoYleIvh2YqSRKbzqk0ALvn81/Vp+YWtj7I
hjsyW0oMRl+i82UjcfkSwi+v7gN/+P1hSmcRhckS3bQAQTQWvS/wx3r319DZ0IOYnGAHtNGatygB
39ZibD5hAS66NvlS2wbQ5JR/U6y5yReCb9SbOiMxamMCWwO5iHTLClgpCW69+HYa7XJDURcRbF77
oXeqfaQm9f5udnNf4iowCclhad8cf0+595XF0EPkUPmr/3IOYfSEFxM1K60oFlFi8C3QPe2lrePv
YWnlR3O2qtG1lklvTdtG8Y2FEvHIgqSjmSszZyw4H4+1suzI/0co0IWdRUCJeAv+uR4R0biO3m+R
vfuEmx0rwb6endWpVFf8pMOd0qlL8pAwSaDA+etq7lPMWPw0jXIJOGWmLnA4lsyNNO8NNMboaGh/
3Xv+8JpmFs6pSXvgh+hdVkX9lMyYxRGMFzDLpt1JE+lxk80lAnten+cvduXm4OGUz7gntS2MyVtG
RaodFS1RV0rh5Z+pqHZh4ts/xsF5M+ygf8sDGyHvqtb3ceaoxzYS6qpOR8CqZabsdCcDOe/DH5cb
tnK2ze5XM5imu+g5tWxsLQ0ucgC6h+astmtpjPEsweiMVb8mmLqrPdivmgBNwUBN/tIahH689GcX
hX9FqksODsKmB8oOpmNIynBXTX22mdy+fAIyGsLWbxbf0iHFg0nskS7wutkfKiyFKy+3xnNrA/A3
BhPWqmod+h4CfsrUfBPdWiLRI+E6aHaJ6GTPaEuNcqmxmIqrqaQ9apm5/q2ZlHPYJP6r1kTmxlLh
zQDbUL2arv9U53b5ZXCs10nNiicngcZQdVw2CgIuN2nKAfisYZzqupPsUpwMVAXpysZ457QMHkUr
f2hJ/V5lPkVITt2sDS8YqPZNpjNHQ5gBoyH/bhZ7d0rEj6wTpNI9LbmmviIe+dPrjUda/yVsYJeS
LvVob4xG6z8psbFXgXAIpHm6e+h53K3abmo+rS7bytclUcEXlT3qU2lV9kOd+/1psKdfTQHsbk8d
I2Uuf/d77hATTIqpvBAcm5Z357vP2JPGKUYNTcnEukZIP2/iQYRvbPVUiJ7DbHszZ+aqNORNSHOC
6A/VohTZ2tnZSqCn7GrV2xNMw5x5BIQGc4ccjRr/g0QBjNRdEr1xDD5BfNFebgsBBwiyIHmSEzUY
mXzK2a8IfS9vz+0MOEefKCgrUnVxe5a3fUxut7KP9y7pC3ixF0T5Gzt45MAXN09m1YYbYLRftaYD
1ivGVDwW6fQdQPe0bdU6OxeCH4ooDPHWjrBdJknt/RhJheuwzbN3M+pTS4T/S5RbsFVOAhI5fz4I
KkCgbR9KQI/gxabU8uZKtkOFuiOJZwWDmTd5BGMlwMCXHlwDsvHa9FEFoXa6WVFN/NxWHu0pRRBu
9nIVa9oYMfX/DlX5s4ARaiFzfJnGh2d3XMjL0aOON15PdeC/FaiW7ansLZdmQgV5pI/eWs+dcK3P
ptf7qH42iKjJ0cpAEjE33ZOcaqXwWauEywh8lE9Gat2cbLfUD6WRIKU3L1EEdrrNszx4UJtZhpSt
ydSb1aEvRk9bj6UjHgbuTnAdIAzFqTCqD2pcUC0ohwoPUlfpb8h/QTaW8Dikmb6s2QidtdbtECzP
rtIqrKA5/7tf1fvRYu+Hr56m6HDha4R6fXMDS/yPNWS/7BqisT8Qqnot1Ax1SA5DZBf1h64l0+/o
WfQ+TOmtP1Mht7KLAl3cuf/f/rK/q4ripULKTLENf992Lej++UrPgP3rKTVUSkISYxghjyoEgjH3
/Saaq8Zh6sVedrkO8pDyK1v5u4bM66MohVKR9urf5c7uv7Z3sk9vLEQrtZB90b/2k/ftYZv0GrFn
lLhr+4OgSf9JBLxDvD72HpzZDKP+THyUjVAa68egJgUn+43E44tdTTzbVDt/6djnV5w30Kd4hQAh
ovjQpOonU5XPRFe+VBB7XA3PSJAlrDgIzP02ZegUheclAS2ve9CLzt71qufv+OoR6P5dT1NrkKul
ydhsg7m8hv2GckHNkG85lqzJKWO1Wk+9PkDCQF/moHo2xS2siQKqsKrSL9VQWc9x6sxSBpXY8PFa
zwTN1b2wDUSZS8V8li6/JwzAbDkqx0BnPTV7IdHyMOlOdNVnK6m4JxZZ/BIr/bSoa9jq7ImwHQRJ
/ilzMp/yrwytHpTBQWPs8jRt9l0AM85UNsdxhknKRp8PXonlfPg91OqyK54PaOHc2AS1liBxExJn
pFaVCRbsSQmgqcyLVtsZ/nC8mTJ+iPbpMSptZMbmaGI16dxQXRdBMOHDsjD4UH/TALV9NwZbUO7h
+c9ToiHaaRrOQzWbrc+OxSyVL2bSoD4YlOWa3dV4kb5F5HnLeGqV22pGNMedIRGmxlcoz4be6c/T
96FXIWFTxkJd2GbU7Yamt9Ze5dmPZvyWgyL6qfrUEEHf/RGEZQC1iP3DhtJnBUkzx+soQRWyM+0T
zHD1tcrN6qqF7a0rR1rx5tEMjXOSg9JtnuT6yLK5Y7nljAe0kTJtF5GPIqxWkRY9qxXk6mxoJkCP
MxxFDt88hTZNq8EwoP+4z5ROVhD8SPp25vn20VqtjWtmmuPHpHLUJ3yELOxsUsfxJeXmdamj6eal
NcTU3IZygIiD4tywp+HLOKEbfO+DQj18JHMtKC9tzJndfEIdA8z1ELMt7WuYAwcUhaQpG1RLkY4E
irwQRclWWHZqqMqGa3mJQt6E7sQ8Xc5s1uSdy21T22Kbhl39FIiQumjT6X4A4OJC776pqQpIozLq
c+O3/Q7VdOIPvQ3ks1O+kJrofuixziFdu0LjoO6yIGuDTdtZQBsiUBgu4oRHYnVsqLp2gsZP7R/0
KjdeOypLUFxQL1auGq8DVjJbcqynEkqOqbPnPFZWiXYb+9/z5Jg2Y9N/zzM9+MxhA4XUDtKppTHk
ZNRGv30E/Y+irRWUzwUkVotiBl3B2rowiQnGNoSbWWR+60FvIcGX6Rdlqop9n4gCogcCfIK9WTkZ
39pg/perxDK6LkpOwH8RaZ8HNHS8bOQmvlQ9P5qqDo1dZDV8QYXDo3BeO4378xAo0VuIhvZG77Vi
qzWJgtI3rEBGAOVFLDJrV6fdr6vBhgJU6cOtUWQzPGl2uY/Kq/u00CxV6vz8+MR2fTEIw/4IHH3c
lEkybAYv9T+GDFae3My+8phqHnQtS3Y2t+cXPqaLzY1vgVg3Asjx1L34VQiELmnVtTcq3Qt06wOR
c7K7crRTa+pEiTIYueM3xMBqGLaN5Amyo+4F/gICwao5wTH090q1Qx1BMZv4o7duVHvEPtpDRnYc
wexYWcJ5jVk7/PPnpoMOBQqc+fLmOF+hy/mGBDKqb7/95JWYgiuYQCgQyuqN2379s5pjDlSc/GDL
2y26yEtfSht5eytsywPMZ+rejBAaK5XhlFTOcO2cbLwOacWWCACH7JKNNYilHtbtWVpEsIfrbVRO
CCt2CJ3aQNz69xqVx+07FcPuvkZkuuMeIe832ZVxKzlpZQ94ay7RpnDA2XdzGTfk/87+bmYKIsRq
E20CWektB6i3UGEnnqu6pS2bOvETisjEUi7w56r/sOMoeBK66UIUYGVbDXD3SnMU9c3UgcfYDWR5
UNZpbx18oUCiBmsnSNk/jnNwPdBBkIV5BO10HmavoQMtdopm7Sq08/Q1zoX+aIdo9Yy9mr5CzxUe
7NyoYH6azZDqMd0rXqUlFDDGnqia5eQlcCrHhtjLq3ujRC4pEmnH5LLcm2cdtGIfNw209WWrPdhK
++J7MGZnQdO/IklS76rBTZbSjNE12Od6DpGumg2vRQhFhm/OovazM3xvLkpMCL2kttW/9pFrHaH6
+J7PVk644xTH45sca0RqnL2ovMiJSeAblzEI93IMBW3rKhwFIQoWLcrSefIDGCDmVbycJ16T/yWH
BjNMXjXuRkE8sywm29zJzBfpl8MCHVdEROVrO725Is3ursK2hjujtfNXvx8fE4tUJVUcxesUEp8s
vBr1HcbcGLCyHg/JQQ7yM88grkIbQI4qTgTDEzvqrTSLjjhBPgzq2ow18v6lu8/9MjqW/27GcdWp
vXaQ3VNbwRFnm9Mvt1ijrg1qjVUbRHq9kj7wQOAzNdO0hYnt+suUE+W4nB23sbr2QyRfich4u9Lu
1R3bAWJOPLKBWlmpcTBaaOwVkumrxjc8/lVzZy8qf5a3mZ3cCLy3OhFc7PUJHs2/mwlJ8aMem+kO
5OWjNltyUPajK9OOVO571aafoFyUnbkGu8Di7kT8PHqoq3be0Cg/uxLUISlf8MS9Bm3YYKcH2YQB
8PXuVgcgWxeysdtQJvKnaHRmnpTfPvJSUeLs4PBhF844nBNn7JDhCcqdMOP6LRI83QfPCojHYFa6
eEJiNb5Iy2zT1WR04zO7F44axSEJBBQalShWvk6CPJoUY75jmdcQfur1CIvrKvbiMF6y1clXRleg
T2nynVtmDpn2QCVvdrO1yjtDPzYdMlM3r3Idt+QBnhuXaV6viKPmZMEKLIdkF4Vw025Mmp+y69Y/
pXDJhCaqW/Mk2de5BeXWkCs+hJ1WrDWvN9k1cY+EjLQ+BxNVvKZvHJv5wFXNjexXoAYJNYQ3pKsp
ehTa+aRufXc3Oeu3r+xHnUAcNOizl20ZjV98H6IJrVA/hshptkPrNeuYmkvZH/j29OFWU7O1VNGu
PVMgY9FZ4QEm4X7ZCGFu2qzrnkYnQ+8Dxly3Ma+yhx2KviXOiRj15PmQ9OWqSk7Jqh+VwOme4Moy
LxAh/xoFEERRWIQQvJwcZslfaFmFK7sdk7d2EEC3Mv1qtGlCwadNQRE3Ci2L3Nfwq+ysI7d9RvKW
5AsT4ILProXd7OWYzX7/7CnjuxwLCNcedR1plLaJ9Ce3Q29tqn7oftG9xEg6Ppf2ulYar1my3CsK
AcoR1RMez2ntLN2kaLbStXONaQOJTM3NgtFs8j3k3n6to4+1XCdO2K/2ESXdqCiejflkBE+d9Vzm
xjN0ssZRWoGKuohohv5BKTgseZFfnWZ/OVjM/mpt/elP/LZ/kIO+MVUnZzTPThYCWkr9eDG5g7uz
S/iqy740n3hImU/QSFiLePSKx6YKraccRaEz1KxbOSjdQgSkV3VAOP4+y+qfC4oIr3KOXhrtZkKn
anmfNGjVk+vr8VHO8ZXC3bnzC5vza/7xwtIM4vgAYfurbXfaubKqeqUmof8Gjc1PrzKmv0LjpVCM
lIp4KsI19CA/m1meZZgMwEc8ZtaisqZ9UvgE1hQOQQXI1WvkjM2yd1zrzS+zbYASixBD9lzPTRX0
VMYoIGTyIs2e0ZWpT3pkHaQlPRyBLqrnmc2jnOV1APGq0fvmmA7c9yjqcWRORAtSy+kfqdJGiiQJ
E7Q6Bv0xc7oziIhBXVSyjXwvOGrqp/S4dVESm5ykLcgygYxT99rcJfvticNJHgvY75EGOhdGzREE
lvDPqTaqlVC1cVfXhv/eVy9uppefE9q2276DCxEZJkEMMqV0J5lqbqEKhNdeWT4Vc2P6jboIp7B8
lH2GphHw5RjUusETZZbFk08QFnQHuEE5Jr1KCDgoHxFHq++MszE3Vo52Vm818Vr21VpinCH5MM5O
6Fw5uOi7e5cwWvMUaVe9Zl+wkNNLIPz84GdNn4TCnx+TnVgH2aBtRKhLXhad4LIwg3GVcTpa3p3q
of3lTr7XYgf6txkG7eNAZvbR9CECJdQ9QKJE3HOaDpofRvyCi+6ZQmyHdL7qf81tZ6PphvLT6ry1
Eqji22jb8Ck2mfU8hon3MCmOfYiNWkMyQ0VOp2iCK1QYSA0G4LSslTHUzidijChxAfPcaLOJfDeA
Ntt6dw3feYw7LXgoEpLsRQhVSDohvGClivHuBfkrpZ/WRR/y+GUiuyq7kbOM9zBJD0tpItTgrbIu
M//fSUaZ5FCjVqC3CE6XWvjNDlECLJvG4NcwBmcExBYY5Qfnyk9TBVXTmZb1JIR/kN2VRo3eWFX1
Qxul4iNHNwfG494mwTxEb2RibrPhfyWM6GTtJXWzHRyu4SehGJhVwAmtU4QlPo0xvPg9mDyF2+iZ
ML6A6oh+WIi0G0OsmQThp0B1OLbKjzDXbDYaqPOExeBzdDG1B/CWiHISO+k4MR47TY+WypzdrnpC
QGNnxEcQzckLj5e9THNXUYjMpNtYG5kcpwpv2ZPleYNmUOzHEj166WZQo0R1XpWfTRhWrsiTfchl
RYFeBNRUQJnmV2kf3NYXn3UKT5hjN/GDzKx3k/9JZrsn9lnX3FEnBJHnFPtUImVogQ54rMdvVqfG
I3Db8TlOQmNbkpssNqHuhtucyqzDZJFHSNrG26hNaFJu0nTNqekoLRnifk9wVUNS/tZXRGifpCTU
8LDMDuLsspzZMkdlX5WIMdd95r1EYlTOlpcepJUY5vQyc9HMQ27Xt/uiyJo5bEHNE4WEh6IiTx+h
tvTkg53m21WEH5nrfS87S/nh+zVqYiR+EMwr1m5fjd/hf0mhCemtNzh9ohlgJIDmDt1DHw3V86QM
IxRnAiqQ2USJ1b54argaNXiSoXYFrZlTSPIQGr5/KnUX1BrQKm7kT9HQY/SZWCUG5BNyTAnL4Ria
guJZBsM6wSPRfiTemBwSSj3WvC5JrcRolmXH+WISmXkuW8jEJQhMH8TPXB0zeB1IqjlscFeyX+uG
dc6h/12r6nJrmBaYt8GwP6uCkGtdf+VXPDykIWX+3Fp/6j5K1p2LZiMcG5WxqhHszeMkYhM0ODvZ
UFYDClNe4shlMdrOTszNn+P/cL3PN5q2+zVfdsrpt+EKJatA5PrVbYkbDWXSfXVUYCEOgqiLBLQi
nB8A6MNz5CnhV2RI9YXoTO+lElTig4RRz4THtY1HJTPMeFW9V+J6Jt23012VWf4VKrBuE3pIy4A9
96+yr6dKBW5sYay7XCUwnHZ8D1N4kfJyEpsWyPPHWNlf3UIkl4rSkuc8MzYhNwhOq+20TCYbJDL3
PRtxFYJEoBjag68DKz+OJTAGD+kvayQBmYP9eGoASWzVUC+24G6Up7DnN1Syb3o1EpRHNYSxya35
1ftUDsNCt63kaM2m4ikLga7oK1RMQEw750l2I7bhPSZlFq589grvPON9iiWMbitHkS7+Sbm0d5KD
skuaMHXvTZgYXoehn7Zen7gPZt9qn0TEjm3nW896rgVHJ6xfksF1FoXaxTPIgRfXtXjdFoP3oM8m
GLsKedU8oWQWk4IRZaf4ZMIhHote4WMOTnCwfqIg8JkX4btqjdZLXef6GqxY8VDPVQEGSlIQ+cDE
3NWK9eKSnDiZZQxdNqK7Orqoa6UyDq0FGVA3IzxziIMA+MbJfpwxoLB8BWiYqKjYzKPSL27gYGYD
eJVWP+rwdGRALl3hXQEJo4yZN/YlBArA97Yevmut4HiRZ1/QPIeDfurZ3uiuempLWFilRwnbn1LE
3xuiVsvaJR+PdqIGwbKjryYUTr7WrbPolelki+jgV3X+4cRaCFosaXeW4Wcfvekuex5Dr61jd6e+
REU64IP46FLLf2Anqm+MaqxQSiM+AhlbsJg0IC5FFz6kgq95pFPy7ZiGcopBdu6GkscMv3/rRQ+Q
9DREWV7NNIy3maEoR6/XfjVqKp4suFIe7/0NyMt01usZ816nAmEYPpWpOLdgnH/6WbKqbDX9nkdE
9OwKsBO1ocm6azknqoPa7+2JF1b1zH5qSt1foDgRfHNKfR3r1vgTFZbdSDTmS60X1VIdA+9gITux
UJKqRZ+tr94iI493UCYhwTabVWjbGzArZOlmU09gSgkz31qDT6veSNwWK0dz3O04j9o6ASPbFAR3
5lE2Q1RXN/wnFIITb5OuwUtXJle5UtlSg1DU/QswnfFlNIoZ8cYLGHq+9cvCPrcD+h2WaH/67qOp
NvVfJIOzxZBo5atNmdNDPZr5MdMI7luQx29G4rxXFbjkcgyRxkvcakvtZPMzExa6R5X9JQ6DaplH
1XRN9IjScyVrdnkZjkcTpSmIV1r91ZhTtS4ltX/Z7ZL9X/OTW8CPzE7UtyZNHcAEXsE3Dq6ClBLh
zQCjxsXyQADrEKRbNZ8jMP5up+QvgEa16FE4TbWHRagmpjU6MSkSM6n2spFDd9NGofcBHVB0GO9z
8pSqCk14ypbHR3Gq5qYGc7LSqr5bwSBanIgvAWGTw1rtol7yewRS7YIdOz5ylKqWV4+TRDM8Fmi9
nG+NVQTsjvpmLXpEwmRfL3yAGXmtf0Jk5j+20qzi2IUdEsDqPFe1JhPaUr8j+aJFezLiFUqy8+UY
aPPllNebwu9OtxHR+dG+63wRruXlP/xD9zwSYLl6Zr2OiI68T6qRH8kpAimbzagJ6q1hcHPQ/C54
V1vdWBE0mbZylCe1WExF2x/lKEl1GNUU9dkahXielxwaTXmTS0bt1CykKZfsyX6tpBmwvbktKU1Y
OzaWKRwUIXJ1h+Szugsok4M8TkUt+nefvEKRctpZfTVktxHZ+YfPf/WxYdnWXnMkw2NCefDalBll
60bnXtrAcS8uNXapXUyHe785DPoiS8FMSA/Ot+4lnVGJDZFYMlR/T9UrPhrdljpBuAw70yApy/05
2fRh6x6r+Upz419Xso+j0q/RP/z+axRQgntbr0iDow/LbpLozq4ZqPOEIYrKZdczTXMpL01zYtch
L28O0pdknr4IXVRypCmbSs6Xl/+YRLrE2ZWa1axGmN4pFFCqbdQB1M3SKrhMWRBQs6GxrayA6SAM
RPLx98AIVfmJIv+ldLv3ewncv9wvgNsTqnYXcrgxdbQXgn5/95vVand1NH4MluU8Nr6nrp1aHXZ6
4g27zjIRM5H25KbjLlIL33y4j5tlzrh0lZ03/5utm4EOLhAQ6CzsGKtniuCmr0FhVw9qmje7MIr6
Z11rPmS/X5ULa0SWD6bxnG1eqgfBNas15ZK7MNvxZW9WVW0rbDtCo96SekS1FkFrVEVEY+9BWd68
5RQ2l945KV+kQe6PWb2lrD1SXEfZJxsD9acFEF7uKmroU1ZYz8HTuXp50de5SZAn8fhl5cqu6xNK
hoPx1Tey5lqqurimZfJG9d/4AbMDrJFrEZbqa/Na+U6HpH1ncK1TAvgqsc6/rm30dMIsmM6Uz7vL
2C70dW+UOucrCLyALP1VGa1z0JGzeYkqEJqhyukJdcHhha1usEUwjVqMeVSpi/RYT943OZgKQ2OL
tAeXkLaIUlVrzQjOxtiBaDSFd5RN1pLkRuV6bDbIEsTIWs72fVxeOaLdIu6m79o2UdtNo0T+qsyJ
rnpx2e0tRIhgufaVFi1IbGdu5NUffW6qQytDZJKNmAHRiW6C93GN6NB0TnBu3f5XYznQOA/xhJTD
vwcoGIB/TLjq4j5AfC84Z2YeH/m+LP/ol2v6qBONMIo8Smuw9Z6sGoHkuTZIVvtMWl88WmZBrdbf
ZT+y3+KQRinavZAIn0cDv3vX7cqleui+nOyTa/72lV1/rK6HwV6zRb1F6zNRqDKHUsTy262XZCi+
w6w2kqbri+Kxc5P5ElteIS8CSDCNDnqIFHSCKNgJajXzZOoTgqEQ7GidUp7s0YcRWotybRUrcQ7o
fh412T/0nbeoJ74oYJV5d9UYvY86X6Pc7BBlm818Vs+AYkY8ghuO3w0t/kufoU1yMLGe+JU4r/j4
FxKMF6Ep0TtYRm9nd9BMSqcA6TNuV0IH3cCC/KxRJTLdei+dh9A/VqSjry5CK69Ui4JoY406syro
gm0kmedJOmpyivLlBn0o80+R2MlFQhrYo9RXeqjgSS93pAMY9D96Cu0zTrrkAli4vuEl/u91bq9T
Wx/3NfqBYjHKyHdtPoIpINAc7hHKG23kqRWgYXNDZWOzyqeU+0RetpQrKm18yChYPcirRnZOk83h
XG9CTm6zkxyPar355X/zkhOSjIw6FHRAc/9YRA7fJsVOmBzaXcGJaJ94bb3pWu+FAK+yD83Bqo7y
MurzgAorOkd+kNw0KGoA7ed0YOwodOR7EPlEQ2Jf2UdERxZFfhq8H43rx6s5jFguZNJRZiL/Oykp
hwAECOpuaBCXXjd9le9MtHJTQYGq0Gc0acX5/MaMd7N/D9dqr/Sn3+YQwR++kJx5GixN9SpFQ7MX
VrIfNKQXN3eGvcYYby8QW2RZTr/N2wrwLA2Q+mQ9RZ1Tf9VQS7OMq2wqW2+PsRkCtw+5e3VhrTxG
TpXxv2uNK/rq5jURARUjiq8u730e9+BVnTgkXuel5EDhVP5i1Mkw3vtU1f7wkgm573kl2c99dVWD
H6eMiJkGNewXxalurye7KtfMSc+2T3JO7FBw2zX6Y8QZC1KFcjgYDfcrNI4Qde4FGkUQqbS8cB/T
qpVFsmt2GP1gpZTxsAvmiaV0kpd+QOJRi130FOe9m2yq31f3PrnRu5vy6o++P8y7S50gkg2gq10P
3awUDL4haIPq7ANnhgV6buz+EozWsGt5zFsA0+gThfNGBNZ8lJaTVNU5NzRxdjzxY7AEqOrfXdJj
1FHabGFa3o4WFNFJVypH2G+jhR924ztKIupyaP3maegz+yEtFf/oNZ22NdGZ2+kQax9qdwo2RtFU
F8W0+lWcRdnrNAkOzZ3lvqXt0O2VVgUfRYLEBaZJE2RDdijFXssj76D7AYNQOP8alB66PsYHUw8X
KgdjNbXiSzEnFuModk6u3T1ISzYKd4FdajQ/ujFI4qXTRP2m9ERNxYJvr2obQc06oNg8iEJlg2K4
+9IpFYfWXN83FphCUtoXLzo5lpVAy0mT8DS+NlAqZ67TnKV16w+8HWdB5UACYppr7eovvh1ZCKri
r6ZpenUhxV6Qura2phOo6AsrqGBNdRVu7qurGQStfU7i/N5X1KnyMBlptpLLyAVb0Y4b0uq8o/mP
suZmyJPmsQzDAsHy+U/wVIO9ga29IOmMJI4NY8gxbLrN/W9ubSO/FIRP//3uekSO9DoDND//2dId
fvzbu7t3/X6H978gNl1SInFgb28vCWXCDFRh+3B/zdhxYKPLycDdX7WLFP+BUrhf71AuWEX5r3d4
+7Si0IWCeX53t7V1K2C/w7uT3nJ9+Q5R8dvc/8h+fodZc/v/3T6WHjHCKhl+vTs5G0HhnRK4oKLm
D0LOLrL8S6xX1u6+vEPacTFUqAcDwxPP4I7melcV/TS7dZ9IlT3XuuN9UnwD92HuA7DUfPFeaPmy
tJXsVOie+eBNSDw0TnHmxmQ95zoRuXDyuctECVnP1NQPimZ8lYOyEYAxDMsbb/5VR9F8QwB0LfOh
fRy2B7dMftz9PY34Ic98NpyuumoNhb2emOnzs2GYVaM0aOAL/Qmmr4M7NMoxnq1ROP0ujPlo5aB0
s32kBNhth/CT4uI3IXQULlTU8xqy0ZtyeMg6p/xHn5/Ua892/oe181qOG9nW9BMhAt7clveGVtQN
gpIoeO/x9PMhS63ScLq3mXNuEEgLsFgoZK71m+p8u8oQVsT8XRWjNOYQo2o9wK3FzJOdKPbKUJ0A
N99KYlRfIzNVmAUysb/v11c70AeKfRFVIYIPG8Qksvn9ftFy/5nJMWzUaVBch/7RUqvbNUUVmvvE
QfvIJ9v3181ob5HXNrePBLB/vpbDBBi/9rV3jpqbpqdKUiCwDl5wFmdGnECd6sp8I4qWEaOwX6gg
EAK9DhefejuR3G9L2I73CUQPceAKbjr8usK92oywIHZ+X+HeEE9mrOIqGSQUdP1ZD8kt2tUyfnpA
mQlts+hYqYakQan3oi3LeUTGR6ffk3W2SbeXxclxsLDoZb++aqALFuRzzCfJt7HL0tL+i1F1/kzp
teFbmNXH0m7dn85IrgaRGNaELVlllmZYXtsq8CnZ/27pykdtedIXH+86dMya9FmF17NI0L29Ql1i
a6pp8onbVdam31p7S2rtrZPa5baX+OZqmSXscVh5Ke53Hq7hAFQrb2aVOGLmu6u1NtmKlh6PMxhH
Kbnkmdomw+FWa2nOrOdFsARRkfIvqPkvp/Ogqon3S1jKNgrLE9x7p3Q2RqVRpT8U6EKtgyrfBqUS
EDN1vLPsgAcBXywhDNrG80jFrX6sTPkhlKtnUW97uIGGY1nv+GlV4FRqizS3pDfwrMrKUV2TRDLD
++6YqQ1iyJ3ub3k0lKWoZoe474pefgqvxujb0MDMuEaU14FnuWKZSBCSjG+873o93ldVXsNRnk5H
FdUK21B2neJlxBf9RWC3+XIc0uQZM0pt0/SYVtiWGT/nEnYXZga+QxTbBspVmMk/RWmUavvshM5R
jETzxXhAvX6OZjXv4ulgpxuQJfWTKHRRvkZRv76KsUk4PuteIJ9Eib8EhWjXDw+ia9wBAmwI1W8J
H0hPCfvPLV9SbJL1vAqI1XPQeiWYy1aqLccg+FU3JvC5UB6vAAobhP1Ex7BX/2qeOpoN5oHukIE3
/l2fG1OgoZUjfkjHlwgXHGDVRfzaSoOKLQNvflHUcmKeWqh7Ow+Q1itrgBfZKMILdPXxpTEWopOS
OvFZy1u+x8xgqyF8JlNhJTANiW2DdL7kghKYWgdsfzHEHO2jaB3Jf4ND8p4H0FVXQ6tPZR0nr7pi
B/uxDkrC8QzKMEpcmWAsVmKQkcsSKN+AzQPON3tcFdyVNzEmxSEUfklOgD9SPFkpiUoNLCHRUaRg
Rq8sH0PCWkPUqNcm0kpUsINoiVV6sBKN3WC7Z/KMt5KoKpvOwzJ84BGahjuktPdKjZ+j1uckIJFr
fZYaL2SbwEwEgnEmhVwAgvmnYlTfUHYA9hNMNHHdyi+RXhhr0x0nzlyPOKPEK9tpzOqxVrGjRHI9
f68s6FPKlEZXGky8gC59N90in0VJJj/nvkmqRVdVAtm6s+lQ7to60jjhSfIAF/Mse65itmZ8Kbvv
xNcWt5mKNNrmXau/RzpMBRNi+GNTE/Wq4yA5anJG5i7qvU0gW+7Zt7RsYStR8hqY0o/EsoyPuL/e
5sGM7CphgfPWGF0N+KqVrg6qDwt3HHHP6uPnEbuxpwCfjqe2wqErstIHURVW+jiDtQGyemosmqRY
ZYTTl6KV38bo0OodENGpNUfn+qne3+ciHzdFtaL6INotJ0mWjcWXTHpLnaZ9GtpkUSCs/doYtgL8
ItBmoqjlhrUy/aZAUr2uXtmJYbEV9dAnps5a4q5IfLSPipuUD1CrbtW9mfj7NJvQ0VOvOOOZgz7S
rwe5MfadVMcz3ZC646RPsZArH/dAc+yPok4cgCL0x3g6jGFtLrDaoss0okNSGavrqUWUVRkh2Xuz
qBOtyPSBnkrNvVzF4bzpRvdUmZ51rDOrnw/aaL8Tgtt5vTu+5CPGGplbFWs4mcEXTx/x/IjtdwlC
8yJVR4yPWiW8pKRvoPWq1nsaDq8KpiAemY2Z76YduMYuuNwPVu0eKxY6e8iMhT2LbCfajrhrz0SX
OLB+dfYC1LB1OT1GJnz6mUmoblYYdcXzL8rsLlZFwscTGOlwqRCa240dUB7BDmiH+Hs5oqwkmAM1
JSA9PmpOsAoGJ/gum01wEuyAqa2eev5/jBOz6Ea/tZUyOMsjVAGpIhHvGpHz4Bud82BXwEdsE9lE
agaZoA8yOfVCtIk6065XvVOPZ1GKjSjaVB2Kcj7mfOncdKsLYsL9MZwmy1zVXo24ewWqYT74eN8g
J52wMdFq80HNRvsaW8BcaBM1lWlISxc++yLOKtQ0wyhcahBAjgqobLssw3kYRuWLkqW/zkQdNKvm
cejzORiK4KvT/dTMrPxi5Wa6tSC4LUW16wV7x2p0kr38WmHpg5RB0gVfw1H+DmW/vfpRk50GbbBm
on+VakhFZFaHlb2cXF1V/xD1hpO7rAMKE9kanjPHLg6int/WGk3TpNmGRuJ9CXWS89PtSJ0Ur2Mk
2NaiyN0Zv++u6+x+mU13gcLMvmisX3fXspSad6q7qpBSCYsu+ygs5UxENvsyhpmxMKNePrq1U+wL
bFhXXRdEzyM2nDPiNNkHbPB5VPf6udFU/Nh1zUWC1MOcZTq7H5JGGtZmGx0cs/mzXvTVZf3F023/
uW31vRKb6he3L9AhSyP/WCgN9HgZ71I1ca3XXo3PbmArP0ItewAVl7xqHn9WV2bSPtTG7og6BcxR
3a/ewMpvPZbRPxQ3/4plmv4sl1K6snOC71pQy6fOG4NJzNT9GkneUnRFDgmnLSevnjLY36tWx45d
hsp+Rj2qn6vKwEM86C2i8IMLqm3Ura0WOhs2GJEQC3od07KedeMQfzXy4FueVO43IgmnDIGOjwJT
cZmffbzn2yOiJ1k4a0zkb2CMzKB+rPQsKT8cX75gctd809rgY2x9A0tkp1vJOMI8uoD3svwRuYjs
sS0LNqCDq6xEXTvq5Rni2CbNuuzWAxlJds+xThgD578hCx78NHTOeWCAYp7OYOJXiybOgmVtIyey
9FEY4z/g7EuVpDSvV/aNRhE93FprF15SaNfBMrIQLyLd3TDPX0NudXyqtyFifh+JxWXYB/Uqtltp
FkqxdHbtTt3HA0C5CI3G9zZ8AX9sfYvLxp0jia4c+YeZRx056Hk5NTTD9wQe8ntoduHSK9kHmAMQ
lVzukFeLQuvbqOcwMhr/S95F7SqwQ3kr5Yb8YIc+Vl5Tj741nzQ4mM9BqnsbdFttwHtm+dwkyqPo
gCRRMkPUD8hZVZVrVQoQe1TJFwHFBF5XfbHAZG+kOMlXJQY9VhP5LzgxqNtYd7ql3cvGV3NoFoGV
Dq9u2esbW8XPRdSX8re6D+K3Bpu9dQP8aK04gfk1ThLjq2YTUehj2VoXTRe/DfE30RbBcV6xrdY2
WOmMr4NWLUS9YrBRDatEJebV+y8ElDfiEsR3rEUgBWvNjKV5afhY0LGX2IuzfCre60SD7pf/Txe8
uHX4FI2++DS2B2m/w18ATzkk/sShDMEpF0Gu/VGXJl125ibCNZkCPKJ+d46nBnwjbNTAjR+f6tUa
yq3v1cdP9a6XpccGxH8bmcO8grU877ruNTWq8lpMzEUbDZ/97ypY79UV06BbFVm2kiASrFiJba2v
D8oix+nw6mWGtqz1HsGT1nFWuabnR4ed3gZWbL+Xa/6fpMXdrWc6+T7J/HZTob56NFwUdeooJ4Mh
4a4YoVF98cMKTQC39B4TpUW5N2QxGqryCRhAdi5NTV6ZSuvO0tRw2VjfPgt52KCRwM7UNNOzqBNn
buwYO5hBJ1HSnNBDyijxi2NFQiqIu/R8qwvLBGvHRI4X/jDIj5DBvV09lgBY8Qcv2Ov5cwDQ3VW0
GnFdLKwA21ZR1CK7O+RD9i0rE/mx0svmhNjiIfZc1JTVMCCja0QbUdR1pZuleejeWoNuXOtO5D6Q
PfWearVZiF72yPql1FnHy7AVAX6hNTMYI3nCDlFUv9Trl0Av59GgIZNtESkc9bZZimJTRz/gxg8X
O2mja8re06hjQKKOri1zs6jRvWRQgotYRsZkIyNSurZMo3oobaLAehwcm0ktOKqN4Njy8hdt4uB1
dblsVL9cmqYyxgChm4tumPLaA0GyTQM3OYuDohfRQi5MjAa1LL3VBfWYwFbyfNxZTeCMU2dRJ85g
cJYbuSHBea9zJd9doPaizEAe5uOyjXtyI5MGT+I0yS6E1LSOKV8Yh5xd2zT8QDnPjqq5P4N4xwvD
/ggL96fa9PJLUkojsKTKP9dZZW/QrQ/QWjT1U6fA3821vHhRwjwgv1G0H2B5DU1zfmpl+BQ+paWs
84YazNuhTiwU6trkWkQZVrP/d307NX6qI7aB/U0ziw3/Z2F4lXpywDNDyZDHpQ6w4JiNmgI2MvzA
7GNA1WUY9uLsfkCgN1krUQOLGts9Zzr4rENgPU6noVY+tSoZ4rsBn6hXJXj6ou7W+Xc/0Xrv3JdK
sYxl3d1IsNHWmOAOoI1MUnyKJKEdKBvbsPKCVz9K3gPTqc68uINXfcqCx9WL51o9oeHkUQwZi0rd
kTLs5qJTzA4W5BdsD6KwvFMGXhtjB7MIjV/t2Qx1ZZFEQ3VGZDjeKHKRgF/QzEMRxvHKL3vlwYIk
Nu+gk7x1o/VAkH0C8rP8Imk1c2GyBy7LEF/Xyjl0x/pBr3iDJIUiHxS0anepLXmbsZDHc+6nw2LA
YPal69gl51/4zUkOupGTAgirbkaAS44WwFvjgzfRpJwGKuRMlMUBSF4IwqEZ8c6M/moRc4juos9t
jCirEoqtXfs2VHpy9SdJcqXvskOfFmdRFU5VIBCMY9jVa1ElDp2uNmdiBTMx5l4vztRJq/xWR49b
19/zIw22vk0oJ8Tpkqg6236aHUR/eQyklWuMFUAszVkbBLb2YxEWuzrrHELwjX+0K01bgW+LLnjE
2As2LsNjNhg1CWOtmN65OaZZmrewG3hneqQrexRbEDFIJrUQpayjlagMldQubqe2h3K2SzRt2MuD
CgRNYT+deU312HYxSHDdJVidyMlabjqEEftc3w5JWWzTKTIZosi4Gp0yvuSSCGWr3pMuZ8nclKvi
C/7OPjqhhBZbhElhc6YslYe1O22iZgALl21XIDXmZtbasoeZMQE+2kIKdmzA8eGbipbfuDP4EtIh
jJP25Xe3xgJdaPcwZjJf+9XNrUwXMzm6Ocwm6sVs5tQNXMuf3ViFmOAExvgQ1XW5lmKb5H40qI+B
aZZXn19ws/aNYu6qkAJaFAl2pROrj5aZqpvMM2DyT51tTIceU6g9U1c9T7K5AtZtI7oqch3vGgm4
tijqVo0RqVOom84iJYRskPyY+ChrGo4RveQeu55mVM0vdchimH+/8h6NSEn4tfJDSlvWXDEC6MQq
ZjZhrnDmlWu2GZjhgqdZVlFSXCWp0udVA9W8DFs0mpqE0CFJgHdI5MfMb4hbhPbGKzP7J/m5Z7cP
i7c8MfK5JRX6gwZKblWjo3o0w0jbNkOibbAjak9iRqR+UkS5XNTM295/LzNWp7y7ptjxbcYiAb0z
zai3Tj4fJpFCHVjUVuxx/m4X9KmOjFix8xNC26Ox8SEphpnep/gADckyQX8I9XRJy5NrUOfZc9EU
z1mnqafBbdNn7jID3GgQkZkaRylD6s7Wyp1otZoqRL/TaDeilaxHgbqTa+KbyljCsMaqItbdV80J
DE0B/l2L3+xAPhiTN4xpsT3xXOdLqpuT3GjQnJywApjZKi7b8xpCWFS0s0qz6o9x5XpS/lHGcQ9A
BEksOe/eoHY4B1cqfx3qphqWcRZrs08Nn4pmWbHbghwp6scgQzvEwdoxGXXn4NeEoRHFZ9MaGuzw
i6D/wYoMQea++4ny4QtG7/4XJ0EnGF5Rdw7j3thU8HLgutj5OSEhvEBm21yb+uDMeb3xsU+HBoLB
3lRsdOR6Ddt3UZnhVovh9xCRmTZc3l9jMAt0Tz90VeU+uV43PShqjWEmxaR1ymXZGFiRTJ1xbzDX
o6YjtzEV/cZBxxmT6ttUVu40J19qnsXQkV3xA4JHc2vqatZNN2fpE6xi9hPwIr0xWuQxG89Mk3rt
tUn4+akW7Bt6fwYkuceRI0B0wFjk0dB9yLnymJJlfHdbhOpVy3RecJYb5nghJ49yIwdLhKf3TmKh
E+gPaLaGY7btQeKgfKJI2bwu2x1LDRs8O62KpcdrybDjRRa56WMyHQYyC2QarqJGdr2DY41bmaaj
75vOUVUyY8RPHfq0bLrJAohQJy9EezkQEc5a9Iqrxj2GxOXnhd7bs9SXnyIL9pWJJMN6IP20Mt20
nAtlISEcFE4E2DrLZ2mRA2uVxwqvsVh9sXT+PDtSz6IkE0IHef2E1211UdAc3pVZWi681DLehjb7
YSVGcs2dSjohD03S2+h4jvDfmKKRV7LJ1bfEb34YfGZvvFwaPEmBBYRaE8xRbL5Eg9edMkhMy8C2
QRI7FlamSldtSw+6tYve5ICnETZI8njgafmqjPxA4s+CE2HdeisTpwIW9UgKO/xjtFJSNpESShsC
gN+GEmHzREeAvEAP/ReXBYXIVM2tV33Q3TUWNOnaLPLm6pv5MXYHFXs4ja1/mXyXa5RdCDr7Fyss
rp3kh9u+D8w9It4oQk4HIz57+XtW+LU38zr4olnQ/uzUlazJ6z4onC9+5nbLWpPLvc0G4uxxi/Ow
YZGloeCwwg1dP5dj4807YpGwhYoQpWjHj2Z1E1nQPuWzpjTjuzJZ3yKegqaoled8o4ZVJtuvPlq7
32w7QFmlg3DGCyVcmyXKKK5sdK+OCVyr1P32u2cM69IrSNw12lOb6g4sPenqmemm1hFbGCxER4ZI
ndc15t9d4tvrCE3yfdZX/ca0pZ07ZulSGZz9GFftTCboQSCm6VdtoJmrzG2++FZan9XcDmZVOgTf
0GW62EZhfeQ8PEg5482LDPrKkep6h/TrzoHffKLDZDIPQ+GUDuDSI2AgveeHV3FAoEzZSxGq9FNV
JEnIiiW2sSS3oxw7a1COcpd/6e38Upgp0fisfII+Hp8RdpafM0lBwEuxTmqYV8fBKC9dCJQnT8Jw
HzgfodykBxnRCSfsh61noYACvD/TD9LJbWAq+mby1oHKWINNR5ppKkqDeZ4iWw+m2nanxqwhrkuA
2nQpDBal3Ph71WmOSt3YaNZPiMMJmOg7nLFE+BHlPhipAfkCUS8OkLHA04suouz41VcW/emidYfn
Hs+ncxGHz7WSVScCrTxJY0eGr6vaF9lOwxkki2RdBu0Pm0zIFftm7dj3FtRG3Q/mrDayA2dX0Yho
fHfFFwG48hh9I6xPj04xhq0TRPnsVg5Uq58NlRoDqkvbZd7bxUuhhc0Se9J8LYqmZvL6cRT0Zb0R
/puTD/OuhgZKlE1L97dTi13r3tVh+s0nUMU+8vQHUsHS3O+ww/SdXVoNl2IIjbOdgGrt6qXuaD/Y
1xUzOay/dbrRXsY6Ie2UIfNZBm9jyXMYSup8aMLqZ6c/draFyk/kO4eCNNMMFap20UeQZ5oQi/hA
atwNBn4EnHicLwlKnpd0OiMNfUnUuIDESZVobDOIUl3Hb6UoyqqenCSl/BaB6snwY3sqI7nlHYQs
lChagTceB5tgGe+5JzCf3UPSZHNoEOZTnsnJLAAmQOK8/9PzbpyKcaTx1vXN97+zvBM9RIPD62Gr
DVz9t7OehVL2EMQ/Cze3d32B9qPd4DsE6ybZBDoMK/iZMJNLtMnYcg8rLdeK82iXFmRLuSGG412c
usg2GUv1fWqTl/N5/De8Q0jOZUgpIHg4nhFlzpZuEMgPzRhZ81jv5Kc8vpYlC9DJRvnatmG4afWy
3IaeU5+HYEq+OHH5prrpUS540qO43zYKcCaiXNrctLTkojWGvmncUd6AlcZhPlPjpWJYxVYxmQ1w
9/TK6Aoy06xLYS0vVbk0P+w8eVQG7JuqTJaxE5KWnRHmP9nlnXx+C9+8ljvs/ChDoiloNuVQn2we
pXWk2t26N+zhIlu2t0ADWn2VSVCqZhL+TM0jmSyg4zzMF7OvrTfLR+e0aJXqgQRTsyriOgPrUoKN
JozFmqu6ZJXezNPKir4VWT/3szL+kP0SE4Q0iJ9NoIGrFumT/ThqqLQYYHl9p1PI6Q9HtdbtJ9tx
FH6yV0S5ivfAN6B32nKxc/XOAk/YfShexA+lbQHFNyoTIHwT7pEiDpdEboZT4pj5rDWMb6GSe09Q
EYeNgnDqGtFT55k9OlKRqfcdGQsAhGkyPAyJ3kH7KeVVmbbNK7qoO9EjMGsQ4wXxObWrsnXTVxvZ
8uItihHmViH/cOB/GZH6q80z0hPOIkDIf9n0BN0HNRgOKWHfWR847pOh64SDyn43YU86DYXgogct
2NfxMQCoB6OmrJelgX24x2e5MHFi3fJykV6acPRndmuT/p5aq8bGccbQn2R50iJ1MxZFNS/SEkiF
prfdtmmIXo+2kr45sfXRgTS9FE6oXzLN/xFMv7mksmY5OOo5PD4UFhzZ3GLuNaz7NkofPHWKXGdN
9d1EPCsJGuWDXc5HIQfWc4H001JRojd7KPMFeU/nkkwHMMsoqZI72rimpEroe1TKYizBLPlu6VxE
R8cxgeaHJLHvdbnUm0R/+WGZZhHdYuJKF/s2922y2MRcpzn3bUewWfL8pZ3l6VHyKgwIxhjhp1aL
D6AuvloAJo+BZiwzv3pEgjqYq6N6GCtnryfEcS3HVo55HqGUPvjKwqjrfuPElbrFh2Q459Mh2KQD
IRdQBsEm95xgoZuN+moO6OmXff8TMtzod+zYkbV6Lom3z6rayZYdAkn8XMbeuCODMPd1ycDAK9c2
8gCILS5MhViNZ23cSErnfOV5XpX4i++oyMDYmMBocj4cRsiq80QjHR2aWr/ojIgIvTxYUOqapp1F
dfOIWFCyEXX3A6ywv7pUttotO6vTZqxGjjqpgle76gjDWHrwMqlRLtrE0C6R4zsrH3K2mxhrMlLj
AYJRuvEMHG86tUDxJ6iPXakljygqsK7G/RDsld5vRZ2SAH1BXRY4qGRf2ApYH4pKGGqcbOLsB09j
lYzbxLssScPO17NxBx6bT8clgxFA6j80YI9YCEZfpIq0QwcJd9kiwLxJit6+ytiuypbasunRTIDi
NrHSgD2OHzTz2EuCA5jhdBuMBCxsYB6LwhrVheY7LuIu3YNHNNwxTFL4YyiZxxqEogtf7SplXnZl
LT2xnbGNGE1WTR7o3WcTIwCMfn0WeXFdPuO+RhA90p/4/phgdOYovKcXu5kcrptnCzLyhchncjsU
5KUXBQphy2HqJRrConJPdf5dFDCglZckTKOFZZXjBYUpZ6YpdU+WRRsvtzrZMNdqbOvgX+kiGtgt
6GcDiORUk3dhNJeNlAWw1JSH3rGKQ9PEv85ipBZQ6EaGEdFrQMqiz+2UXyK+V7HcrmLehMfSwIha
ko18nSiOC6uSA18DZ9vUFvH7dDwapckLIAmvdSFFPP78LLKCtXDqRaEbYxMoJKVhXUVdbWcEGitk
S0NbZZtUuSTpiOqC+luPcpousmI4NcgBXWSUDeaa63tXn7teE5qLyRZ2qOZ748UGTHTgoas6ZYGu
oM5r2tX3Tq4m6zrU31q/jY5++4MgeHmKmyFfObaLWkyAA1HlIropztBURiZHnN4PtXXqi34gdIr9
SG/KJkYTFnrVUvzmoory1cDeYmboUv3C770yr0PXeyzsEge9sHTPpsyXIogQ7Qmivdngmaw2Bq+W
qSgOHaIesCCdrM9mokntiVun3ULqYvWiVQ+BEGeSzRh7Hj7gm3aTTDhuCyuM9MUIIYRdrzqF+jDW
EwJL4lD4CssC32xWiidrN+Wlsm4wie1V9IV+qzF1+FqhF20eogwdgTz04kVjKfquDuDrO4C5nhTf
rB7YTs/kPsmeUH5cApOUrtNC3W0q5VWLneJQJoF7Kxp5kszDoQtXCLjgsZK2vbTEVFZax8B0Hyo9
+w51AoxY2nU7nrVg1pGpuhpZBF7Oice14bgArkrpxcfb6qEbkrnelNWTNwzlU5bYlxwx4VPuSeWT
o3XGvB2Ghl9YiratuGtSFOHCrd2TkeXdsc0H95SG5g/0OcNXLwnLbSD7OcQNL3o1I2KTxCGDjWiN
4FGDkSdVJlpdCeOqNJIeZVuXH3h/bER1b7XY1PkZyCY2mgAkRx/xBjKYhoaDHnwI89mIIwS8VbTD
YVSZz0lF7Bugmbywp6IxyMo6z3i9S5FlPCewlICEKvFSjFWd1luj8N0sb2MbkMO87TUUfunMCq9a
ZaProZPGVFHbB4i2w/8SRRXz0CXK/PJKdE47MOk6sqO3VtmLUkI3fr6+je17d4Hgj7wWnTXIFIvS
t91bK/Z/zcKCZr8RneWgA/TUTmlYcd3Rl+Z6XUdrcKMbw3Lac+sN1ioJxvxgR/uMCB0cu3mryN3T
xKR5Ssr+hfycc8xQFtig8IC6vtZ356aOt1Danb2lSaixiLpaeS9GmFm3qlbropMOUsGVczVAujTV
92RHdnZnd2fRPy2DeMH+OVjbyMskVtqxxAvIE8thjEEduYtE6b+nudG+57mvYlivGWd46eEmQDeq
Jh12aYzouZGxCjOdVN0RU2/nodN7ryWh45WGzsFKtCoVth91EeMuMrVmOpC+KmsvXmBrL817VSTe
RvUzRMs7wnZhYpaLSirKNWhm3lu2Nw47B5sKYxka1l+n8XSqK0mhzv/o8Mepnij5KprYXp7xgNG7
92Ly50FaHhYSMkAvGt+2qxtjRDSVJKPTz6E3PIhSOKbZqQCdJ0pgrIyDhkPPLJgU08cSkSe779E7
n2bFOFVbTepai9CUtPPgyr8OurS1JCiH92oW/PkudgFTTp3u9bGO5qI/BOb8U0PmhfIMn8lhfe8s
uhCPYK9jojX/+3Juy4bRKBXlGWOCFfzu4c0eTXcx1k53GJRUPsoq4a5GBTgYskf2B8QmgslRSByK
yVZInMWaMelgYNg7WpgJiTrl91mcTUnmFtvgTw2is2hFtRfTj2lmMQwvZg8dBYQsliMg6tusFbFl
YE8kpZoZSOZFNIzpLquCXwe4gemOyHe6E2f3hnu/e8Onfv9Bl/v0wM0QvBfz38eJ4r3P/Ur/QZdP
U93H/uNd/uPV7ndw7/Jp+sqT/rr9f7zSfZp7l0/T3Lv8d5/HP07zr68khonPQ2kH/B394EFU3W/j
XvzHS/xjl3vDp4/8v5/q/md8murv7vRTl7+72qe6/8U7/cep/vWd2p5fsjrUMsyUB5Z2wfQYisO/
KP/RFFU+o1JyhLdRt3KjR9mf5duAP4b97RVEpZjqNsu/63+/6v2u5Q4XmuW95c+Z/t18/+76bGbY
end6yOr8fsXbrJ8/hz9r/6fXvV3xz79EXL0exotRdO3q/tfe7+pT3b34+Ub/cYho+OPW71OIlnj6
l3+qEw3/Qd1/0OW/n8p2SqRzS+19kIxg30jtpJAI2Gwf/z6IlmgYip2qXUS1qBFnlRhw72u6ZbgX
zSUJpK0TY8umdd5DpjX63KsMuFW1IV2zIEZAre6f2AUjZDuV4hwmYQu+ZWoXY8ZAN3dk33+KdlHv
ohO1GksUsUSdOFQ9ahmmDgisRmz/gFz0GVGP+FzYUrztbAcj7g6er21GtwMKlfExT1EgnXppUYST
nGgNLAk4mycfbnWiWY30jxYAFZGzBmkZMVXu9/Ccc1Ve3jq6qEouKiOw0Uk24JdkIxY77OzBYWKm
uvIjvFxt9G4M+PNdcdYJGpC3D2H3TMUhsIpzocTFWVEabe3pBdB1MbrVqmHjFiAb/hht9Q7A5LR5
Q1yQGcXAysyxJTLq630uMbXfaRVBTW9/my9IiuYQpjGyvH9dUnRL+64/qiwsbt30kS2apW4cuewh
MeMX5JmBd2ii1iP1OeZQ1G/nt2oZ/tU4dGuD/9seUK538Cv0UGauwSBRKfrdmwtwIo7k6Luka0BV
2HkB6TRF6SOztnlh+beCowQOaJipPgeOi8AVwavbCFF5HyZZYzQn6VEv/xhz61kN5bKLk3T/eeCo
DP62CaXrp7lE0cjMI5FuY6tUhoeAOUZro9x5p6BJvJM4A+zl4dtaemsXyCx5bVrvDaJf54zRcYRZ
OnW9j7xNpLUPth3FxE0DfScOI6GzHc7I+k6cYZg2bBMpmYnG5Hc3UXR13UshnDAigxyN2aw0ax0Z
eBluYz7CY02hnlpJUk6itsVMbgmmVpuLhlvr1F2cdaNMyFv1DqLvvQcZJ3Ml5Uh6gNf41ffeGin+
/yHtvJqlhplu/Ytc5RxuJ8cd2Am4cQEvOOfsX/890gDecHjPV6cOFyqpu6UZZs/YVmv1Wk+IDOkk
bP9wGnNhHkzd/bLYbfCEOnxaecEpj6/upWd5MQ8NQ1B1AxQm4l3/fl+3YU6pHqWG7la+CcsJdD6R
OoNhy/VPsrGKws1Xt3axDomNtaAmhGyhiM1AtiB8PaF8N6eD8m4BsypJGKRDqtwWvE16t2A9wvWq
wNCw0WFGP5uiieOyO8uh7C3NXzbq9KCNZSO2Xhz/Twss026voY/eroDaLmfjU4+XjC0iCsh69hCq
Yf4QWzm7qxhBCekg35agQY1IbQFHOry07olSAMQp5Rjs6U+jY4XPCC2oO2kHPeadlhlLbC2FLeUy
cu4S89ewDEaqMbz2OKvJJ6XLOckoLZjczDh5igCoHV2HpIHKN+yt6o2DjKCAy2PP7YUPjoCx5wXV
daWd1kCqHCj8BZykF3CSbgLUU86lzdGj6EpjKzyyt8TIKc24c0bkm5ZQaf7XMJIQlWWlVJ3v/L6d
HmfPejDbbHiu2HCfSlOvt1Od5l8C0+JICYAVqbMJkjdxBKUm/sfKAriaVNCvxW3rr5R2OkqwsUQh
y6ZtXH9tWV62XWwStpxTVbfNwG+tpeMGT/Y9P94bLl/9d6DnoO2TI8yLX2+BHVXcTQRjLgJX/smr
PO/EztXMV7IrG7jYLSAEDZr2N2tNFfRY6dbOWCIhO/WR4RQxnBshEysaOd2t2giAJWmB0m5GGENz
CNXVOWiRzYmau7qE91n2ZFNOGdW2uQmqw29+OpLfvTQA5ACTs7mXwaphIAedhHCitk5zP+bpa+x7
DuTDKZBTJZ3QDflliznKupeOUPT+mz0b89f09xpJ/0zasry0Xplc4f5Prl3tbBqP1CekXj9N0jlX
wwyepNHKIyS0F3V2p2ElY5oBBDXnnijD515CfaBYK+vbJtrLbtpZ391IL/bvbPKl4h8lvOAX2VdI
mY6jkUF0Z3qnTDSjrcFIuYxlD51gdEns5vC3Xem9079soxX6JwXRJzTdRcxtVWmVYzlHNv1E6cla
eqpqUg+cKveWrT2YZli+tuSbQxUgu52G5gtZj9buytcgyFUU1Adw/WrxqiEhf28N9pOcEZdueq1L
HhpLk2yt3XGhMSm5Pod56J9lLxvKz1Pg2js5GqbKPwcNkGRu7r9C4t+9xTYAM0UNx0d9QngXx22y
XEeu+NfLtVTrbPI2E5z4f8xbgn/OjVRUKJxop4ZRsa9mM3hU1BoW+spLP5K9+2SNpvYDcW3PMjn6
dYP4KXWS9pPXJxzpxH34IYxdrplWrJzt1k7Pf63TQfp1Docavhu+xBdNbZzjoJTkn6AdWLWI51wi
5CWmawcr4K6PgV6CRbDrtzhRvG0KW9fKIVHOgWmWbOEd6y6daDise98sNhmiqdo2qV3luNjlhGUo
w6QtLw37MCceWm1/LGmV8/tXWOYbMccRbZY9+JZFIVSKuIMDK/leDlO1zO68LL0DYJuU6y5HzSII
UdsKjRaerxEFLs2IxhWkWgMH5380BXq96L1acHuvpCseNHisZbcMMlRgK9Jq74x+VdhbY4hBuXlN
t4u0RBMlB+GTbDoTAgm07h/lKKggwFkiBhE2EBE5868InprAP2rIe2tV3mw4dgyutSRJqtqUx3a/
GLfSCHVmeJ0kIVIqgqTxv8csc5aYRtAuSUccG8FBBasHg1BpvMAVkvha+dI3KNH9GvzyVEql7HKq
oyiGEdc9Iyi2MVQOa3kZXK6KxQQzbigci+12HRUOc/JJpIvLqmyWpRbHMm1ZagkuEGwiX5vlXNfb
+Yla/3HlcuJ+mhP0YvTMCThrpaQodfyuWjdwlYSd/mEUTogx3HWngcyWsaNiW+eoEXq3hdFXHKtE
Z7fWo3vpjUr+InkGjbkcOpzM35nBeEY4SH2qp21PfUwDkg7IgpA7dwtj43d2eMwRurhkDixc7InK
ZCO7EItPzcotQHZShlrv2ikfm1VlqD9Db/5lquwNkeBgmNiryCFZdqqZRkB4iVJ8cKk2vvNbQ3ue
OPRcG4ljHkFNac9h7biw3Qc+itMlVGGqOaxtcfpqIfl6tIzqWzWrLttVYQPTGAAC6+rjLM5hZWMG
mnmM2vabHHXizFbGRpTu/DNWrLlMlz25rlYo9RGWrvQ8JkNF/TrPUxqfw71ZA5iRtl6jWrP1fG8/
V4VyV1Knu53aHrW5MSjXY5Npp1k2aQPAqRBygitpeOcS/gKuj1OQ9T97MuRdtJFEH/NCrQ+gd+qT
rkIs+VttUEoOymERFWeORcKzNLVSlbDJODqz1VxQ8P/SJ5TBtU3lnDLqQI+RLHw3Y9TKs2U7wfm2
gPQsq8w5dNeb329j6hsOyucgXVtR+Z2j1PKJE6jqSVHSz5z19xdTjDTVGg9AJpGyEhFlpVdPRdRt
oD6fH2S8Vs0IEY+USEmnYtnNo96SuhfT5STfTzUAR2h9317ATbNrllvU9htluR5IlazsxCvOMhgU
wXzUJyqF5OujEKEeJ5djSYirnd5465rauDoK8Fg5dAJIleeWqhw5rDynWalm4lzzQFHffs7pe824
Khk8437lGW/LHB5i4wddR+0vhNMyctKvGRic+0I0HGFq96GeWdtRqJcuNunIzAKdhASVHzmUjQwJ
zehpBJ14WkyyR83oaJOcWdbh7NA9+TmUv79f7hapU2vujx5YV/EWZDM6JgzqebgffKU9W+w9S9gG
9Pasj/XBHoLp4GptCz0tplS3DapW5Fh2pfU2R063Gw4RgeJWzTacwT93bfGPCYVKzWcSKQetYwsh
m7QPfFBXYtyoin4zUu7y070E/mWbxYzO7ryfk6XbNFJ9r4HL/3tpK/XcDG3PP5YtKX05GBP8jfCC
pJsExZmPWucN3GlNRDrtoPiouS+QIjuvEJ3V1yZGMtAZ0/xj7k/l1g0oL2eLDdFzra6cQtU2nkDm
IwWdny2B3JQ9aZsBogMrFh7ZFL97cghNGm7PSqHlGcSNtxiOKs/MF3ipuwctzPoHXbP8zTCgeLPY
bLUKrk3p76VpoOgSlllB6WpM7niURtnEEEPsbQAdgue6e1ga+ylu/eIBdKbDVtGiiLNoag/APS9Y
xbZ6zSzQbJSYbmLoNQ8lp9WvXcMn1MQWksNCiZn6X6qr/a49m2I4tCBYqRD2L9Jru+GXYfKmOzkV
BOx9VuvVg/S5ZrnvTDv9IH2R0q5A4KTPmqd5LwPywzC8eLbyHMGU9wBgszkXPohUMcqgNrj1Oi9F
hEDrm6N0jFZQP3i12x1g0uJ5RAQvji5UjqpmdgheECZjwbEFuy4AmLLEytURkauSMLzNvvnCGjiG
YmhbJQj8nTeE8BCkQXEvG9VCGmpuEdCVQwSNfzqasoGaRlWD3RKcCy+SE8MmTEqo536vkoxacR+E
urcduhKBoN8OOcMayNrFigMZk6nsbJi2j7yOfcw1VGMEL6UqpPaQ5UIrWNJaLuPFjXAhhJdyPLVt
dWhMipfDZN4XnP/D8hT0D76h830TPSO5xmgA3nOm/NMS+8Ugsj78gWSAcPRlW1PBAJiUbPHWV1Lq
9GMPnkAIaI+D1zoPk2ioykUFuCY7lmqR8xBmlvNgab6zb8fEWS02U1O0CxVOZ2mSU2UsNDarNtdD
MIqsJp1aEES3l1lsy8t4PRXHPdw0Zy90+iOF2RSnp+X8ZvPIvcnMjnykGLqwUVG2bz6OvdI8Jaaz
D1R9BmvSB+cUhOk6kkPTSbZpFzQH6Y2q8Uvsi6N60DkvFd9eGQW3CsT3bAgRrWDpqtHyHbQc0V4O
57gCRamF3lUOtRrEp5K/5UbY3XGnSm+T0GeBeRimhq2MKg1LWdU1eH45zB0IO3UEt82Kr61dFigt
QAd0bEon33PRNZ44bOBKDpHAfyIb+m0I8b/CETiuHaS+7/+KNeEJQIuF2DxF5Z3Hxw3Fu96mVWfj
3ItG9mQTIUV1dqrQr+BAx6MAt1r1RtJCuMkwqZsPhtfGb0PSevFzmXftW6l237Uu2rlOVT2Wg6o/
U5YOPLJueFKMQuN5BO2xCazB30tvZLLfR7XEAIBB8ITy9znxgUklIrgmh/hACfhJOuX8uPqWuuyG
pCUs409BrcBwLaKVEmL/GWJ51bLUTcpP7YNsKL5SrfDDYPXlB4o5Z3JJKmSXs5+kazdlu5qbJsSo
v+PbvtgboWXd6Y7+3c8QJBsHLb0fCq6UPE7Cjg8a8b4TjXSMeW4fgzF7ae3ql0lMyHO3vNZ2vL7F
d3ZwisP52kmKUkE+L3tL0/7DNmXW/xa3TItjvv+F0o4bMw0SsNI+jDuTScWwqDnVm1CHMYhG9vqS
c5KVHP/lBgsaHcLIv0j7bQU55a+4xfYupoSrY8fv4bumVjoPGbzwu1dapsje3+8mN8kNjTzWrf5r
oFxxWVvGGaFibSuuKjB1oxGwHlxYpfnWJuXOEtzScgy1SQR4GEDjYhtGAw2jd2MxsZNGOWdpateJ
T2U5KI8AB62nvsm/KYU1XOSIlKu+Y29mbXq+N08IhxyipBgveedqqORQqTHZsY6+aa7fS5ts+tyC
5NLVi60clsoMdrfq5yM5W77/XR2+goaOqFDTOrQCi3xnelN3TZLGo04lCk6KYH5lURLXAITCuQ7A
oAfhvexZOnebQutgR/7TgcoY2WPfepN2e85iaChEiJb+aAYOkuQaWeGGkEOMOpc5xUZBltrQ28Iy
tp44MPC/pQiTnLM2Lc7OGD9GppXt498maa/sOixXf3dHKtqx8kHfZkv/u6Dfq0nbf1+y9L1fq7dl
sAfk5G61wcuvTRr1EC1QaVBSY7KK7D78ngPzpIjoB3+ZjwbcWG+zVrQbX3PT+6KASRByP/0w2ZV2
b/OMtrH7rlxTuu9x+NDOl9AEnr2rQ0qJnMYZN++MsisbIwCg3reGD1wLzDbYbn2+LO4Jivtu1fl8
TOgmf1kcEfSwKLGhealmxQfutlyOoSOVIyolzHNTzJ/kSDZDaYovzVBv9WYqPkibGkEEU88uP25M
PqLZHNVGW+kzhQn6E30/K0a3XmxZ1rqrqQesviw0Jl99De3y26qUg50ok4tXcg1pyz24Zf10jHfS
xsNRtK70qD3AM3JflBMSH8gsfeg9e7zCm3mNxYgy+erDBAv/DtK0eSOHsiGH/x2gfEx2krC0sbx7
nxNvOUmaWqqt9zAb9OsaYmjqhMcJJJmPNONY6vcp6HiznKO7VoykXQ9t88yzw0mOXHU2QSnqU7V3
kNxaSeOtaVT93teRCjM6mOakLRxU486c4lWT1fHW9pTqLiotTmeh5j2kjmbc8f92ATw72ktvc4Ci
9mb4n6nU1hlkKBRz9+YpN6PiS1hRuOrCSgXZkaJsk7lyLiYMJSevUc29Q1LkoacecgMFi/pmFdFX
TrjqH068R1Ej2HGdqfcO1XMPnafb66IKsNld560Kns0vXeudpNdWEhjv04mvOFqj9kEFC3lMkbjZ
GHptXyib/w6lQkgBhYaktzAtzWKz4Wg/FGpHvTkR0q6MU9nDZf1rGrWb/z/L/etVpU28Q/Zd+jYA
KV+L48tWNJ04eZUNxUabGMDvZTHJiECftF2nq/xBRay0yflySCHoB/Du1lGOlnWpksnhAtkXlEud
OmDlQmY5e676lGJR5zNU9t59wwnb1OTVodDV6C4fWqp/LcN+JBuE8pTnQ66EDukKWQzr82h1T0PC
N1gZm7U1cMbJLv9841d9R7Uqu5OX6du6MimVEcyqumHRyJ5oZMgs2Fk7kbWO5uzHrJfTPVc0aK7H
sP9KscqpoqzyLYDcaE99eX+oIj9Gxkb9avEdO+SuA/1O4RSvIwVIe8+dp60cNmPbbxFqyvdy6M9D
vFEtIz7KoacL8iuELs4Tl8rXACYryo2g3qpUVbmi/wyuOYd+rVJd/WXU8p/DWuRb5dBLPB8qsv6n
Vw6zh9LcToH6vZ9nD+ZXW0V1KDXB+rZ5Ajp6YAdjayiW8J/ZZEqvXuVINlmYCSIL/Xs8GHm2HZ2j
bpPoJ21gUA6jGreeeFinMKYaOASi0Ew6TD03b15+aiYlSiI6rS19W+oD3LO/3V5lGeVGrnhblsra
1ZT7yrZFKmbdp31xspIMnUDkYjcz+POvqgUJg+59VubB2s5aGJ262s2fjMT4iohnti+DAJxOFxRX
2bj+2F4G914Opqaqus3iNJRAW1s1EktjVw0HCA1f/byimNCr9ZWnO8pdKwRDOA0I7vMUtiVLM97Z
yyoPzNXgQj4ZtR15A8LkLBho++Pco3TJ8UX8qdPhqLQt90s7BNzokhKe+J66jG5oezgjCu8LNEFf
tLKvn0xjSk48KmlbKJ6HLwmPx6nhfTHJ1HFSW6pgYXXtgzm73+U89gHcvik7eRypeOQ8ojO570bW
jZJMHZ9MzdY+U1GKdicQkaPcOsomYysUOiW3KbGblE1UUfapthUC4bnjwjRczs619OyN3IS6sZBr
y4O15rfqfZPE6n3R+J/qKNCOciQb6YwTfzVQG3dd7Iaum5euNOYKqUq18V7t2Zivth9Nq15FVHCG
ZG7r6aO7l8NMsV5QdV6jxoomhqCtMbU45FPTw4vsJXOYNSvZDQI3aVaLS3VbNi21BjKcKe8Cf3aR
/VuZre3B5jiPl1g0AVmYfFMbw0ensLu9dKC+5SN9EhVvtplTcVjWYcPfegA9JLuhoN2JhaiFuOFc
bo1g8rmNb0EdR24aWl8QYgnMtERFN/C5aWw/QweNUXipFVLF6LnO+qEV2j0NcHnu6rFxaDNdf1F7
/6cX6rv4NA0ow/Gc4K6opQu+zk6yr2PT/AHD/rGJO5J8kDSwffSPduMUDzKRn+rVvFKDPDzLYaCF
4bZSoSZzE+elGWf0kZL5s+275S5tR5KPnlN/FPai0qfPlMxCy8pXmOOddQVC6lSoY/TRdBPIjL3m
uZtggcyi/rs0u9kQ7ktjXFnZwWaPdoK5G6Zm0TP/HE7KOAj5Qty37i08BG5lVtw4lzl/rXOL1pAX
yFfLmoHnPDrUQezr3BkuSlAMCN4jZWUN2n2HlrmJmC826U3UcbjIpqjzZ2UMnH3SxLZ/lTaoQcDQ
6GW9kjMAmUSkp8WqVT4nB43znxLxV7S+qUkq02GX/C7m4g/ozCvptaL4U9Go3WFuNZ2qBjEjCltO
gko7okrvd6CsAoPSxwZg9oVtbJJAbdnzQFPyEFK3HGLslTqxdyV8ZrBd65q6CYL2R1mSylfSCp1A
6l6orPgl9s7/Fdn3bvjpkALwN5tgyPjL4eYOxa/LMjJaqsTfhOP/XP9fyyy2m3z87xm5BbMKv13e
TSTeTSTkoWX08l6tUP8QmLmx0pSm2pBjKB5QGMsfHNEDX0ABk30vLbKZQ1Tk6sF23oV6aTuxHzrc
pvxeYaymjMuY323lTLm06ar93UQuS5rMrA9RvLBM0shRGO/m2Aq8lcZ99Vq6w1aTQzkvK9OC40zV
3KkBZeOU+fXdJQIRurwz+erU+zpc8Od+vzi8tuvPDUnH29swVSECpmwQcnYeM9JOnUeiVLcq9zFt
PPMK7uUkfaowFYMDUYcx8XQkhtLRlt2wrTXP2+gxz+FrdnD+qsEv1KCdWwx/1Hsb8p6LXIWrQveI
ms3iB/vXHmF1uTpucnCjzrprrSLl/ppxBKo1KhAdmA3u4tm07mTPDWrjGLTt0y1OTgmG9D+5n8+H
jH8GiW9mOPwkDm1jRCtbrCrjlqUELnRyyuJ0e0kNroyIqqzNIE4bh74LKMEry4MconWOELBFKZIc
uhlUH3X3hGCAe0Zfwrk1fw2lQ9p6L4525RTGMA+C/TPiIV2hb1M/ojFXP0YxZ15mqVPxNUw1HzMN
dSbvbTKYu2C7SQfYOuRQxsm5bcyzh0mC+Tb3r/WaJmz3ZUMttobq+dks+p+N1znngYcGSuBhWqKY
6pdDSJZXCCFAx2nFTVHv4C6HcwKawUqrgo1c4V1XLiujpceHQYQfGtJIs4p4FOKbSGKWGZrwbexd
KJkmyTZYqKWXQ6ZubmOqUN3LLWryAhgs7PDrO48lJxViPqznbL+pE+QxPOV5xax95TxTVcjzFY2V
lAoyzJz6Qeija6dkLKNLRJ0r7PPGKc7SXUCO8xA7lFXNZWWdOLO1D4E5fFCMgSprWJFXxty3OzZQ
0+eELAL1p9NHPYATgW9Iu6vT/mbP7Xq+2YdMf2eX8TNwklu8mXbKFVVFKFlG6JOGqrqrhbpumrA9
bsspOs1Ce3dwkBbQENDbNUJs12DjcuAXFW6kN4Ca9eLbCTcoMbfKJ/tBVaJDJ2KRPnBPbuC/QmE6
PzZ2b6yaGtYeuOBWMHYbXwytQx4j6CPozE1KXPVGX6Wxl9z1UZk+obh0X8Em/gmYVb6zg0aBYM0r
P3lUMpM/Kin2Q6OdA39UE7MrJZr1FepqBIQqRIAGt76ZAjuEoIiT/Pqq1Qq5tAx4tgyWMdIhh7Ip
HerY/QBFniAUnC9LoOwpgtK5GL4ty0uzXGSxDWH0uXM+pWMx72qjCbRdNdsULSps1zYIkVZrrqMN
j1HCZcVJdRk7g6t45sXpjgRStvo/ZoGlik+GZ2xui8j1bkFm0r9pilEfYiOO7pbGLkBRD9N6sUCP
FN3BY4lWwhxZz6Qkg6O0LSGy15TuvPY1TdksDm1ymUbWNNhbfUbdoXixm1F2ixpkB+xNGyM1378L
wyEV15XdF7dOhlPgT/3JU52fjbTJoXQsw3chcaWkq3fj38sos2+ufWS1EDRiwWXyf13LEXFKW4YH
NJuPUHvM+2h0wlUtKLRamP2hAnDLTal4xjkPPai3JNVWAmnUNeF8Zz1ZEclev55UVC6Zoxb8UaZZ
P8sQ6AcimJUQYAqC0jqMqePw9Fgrn4ZBO1I5Bxu3Go4cfgnucmGv5uq7kcDUEcWhfle25qkJu92g
9Ke4sYqvYeY23CUN5SWKzWozNsrwYKtWtHfg1ji7SE+su3QqkbbTIb9v2y9Z48QvRqk4DwWFxDl0
by8+5zHPRXCSLtlA/QCkWW3QDSSa54rHpjFXaO5+q9AKfk4Qt0W5QlnLkYWY0bMz8iNzk24z8ay9
cYyVrUTJUxB2/VMyZvHGzfx2n2Z2/6QWRXzlCvgqnbIZA/+zy9PiRY6g43D2jUntZqySFlqzmCsW
85zw52Jzk3Z7EsHXqWs58JsLnmEEiU8PQzaYEzGE+WTrtPq+SmEDiiJl4Cb8S4lHCuNoaQOxswW+
dHFUTfkFmRcHimWyAEoWcso0Jg8SaQXK8L5qs+RBgrCErxEj6Qvi+L5RU3U1tTx1OFZbclyYqCuw
+uUHpzCLDzxLUyyRz/leDqXDKKgTjmPnTpoaq68veus83+LFpEARcqkBm5506uN0PZjt19gLurMM
4STDvW9ne71M0NR2rXKRvDSauUocHoKTMuotqIJT/+hlyn1cBwqbJYCfd0iW9XfZ0HD+r6YUrfhQ
ee4Nh5oFNIrqve9rBh+i36wrK+SITNxMUz2B2zhG9keMZCOdhYhYwv7vtqlHhW9sKO5NlG1hu7AT
sqd2oRvZTnHmnscxrO7RKKnWqLRm3/73iIw1xj/X6LQKTRKjCA5VkrZPzaR89HmPl0KM6rwLD/Mw
amtFMZsnoxjbpyT9qJtp8kFaLDRGUDK0hp30RZPn3JkjPElB0z6msQ6suTLv2JuizJ31/deBW3Zo
KfHH1vGMXeMZ0bFIVPuu42JgD65/rrnN1ZTr0h1nT9m6JQBIVN9d6DBnxJbmVn+ZoF66DfXe1l+6
3nfeDRevDP7X3Jzc3wHO22zW24tsPBXmA266BVSOv2yyp3YwXpAK9jkFyQXAc8qQ1VVhltzcjJ1A
k8adc8hsYz7NJezYkpS9QwGJe5Lz3Guzcpj6Dqh+rkef1MpYQ/oZfgU4CRwscl90J0YisQSDk/QQ
uxrRnTUo+l0CgwzFTfxMLllQbm9OO26dox2obyElDRz1+K9FwyXCs+du3yNgsym82XiuQrM5c/zR
r+RQhxz8IWoSRHpqpVsbxpuml92T9NUQLCRKFd7JkVZO5dq9myMu5Q9w4LjnKVGSNQAA5EUme7r2
1WyskVsKvzqGs+NJyXrr2xJWER2GLHtSwtdSCIKJADkzEcIk9Qijk5zJo3X0da6sXT451tswDOW+
T7ZhAPX3DGK4/k9UoXM4tZryavfD19qqk3s5UvXXpmvVFyB13SOHa9c0LVD+7nxOMvU0WMuhng/Z
HiiwvQWn9zGjPv5Y1XY+g7JX5kMJ6lpPSQ2porHCEc6p370xgymDzcCwkw7ZaGVq3+IcCD/OkIat
l/lpwyEK8kddAwOEH+6cHBWt0e3YGddTcud1qs4VM9U+wNQ8rJOycfnQ52DVOLUJHZcxrks3KM52
V1XurZv5ZXHWXIsUtFPCyKh86wzYuUm4FUgNjcDAJ+5ShTEgi9O1w5PuC83wzIy/pb6/JvXY/cji
/sGEjOrTPPGDMY2qfGi9pDz0g02OUMv0OyOu1E2ocWAPZ/cXOWlyjyUsRN8da8hWoZrXL3mP0Hrt
+P2qDlAA53ywh1GU31wzmfWhTezumZyE0BoD2y69dREGHPKY36TTKQLviQ9GumSD3Pkr+t3eVY4M
u3HXhjuAOBNLQ138z7Wks1Jm98+1IgRPTEPzrqaYLNeK9ecgzcyNTLv1VpeibhS1P/N178b9qLjr
rINxqBHP1q0O98cMH8wBrgjrOdViZ1f1ebJtxbN2H9dQ3ypcgXsxVEdjviNrzbkvI0Ur9acxeZQT
5WKOVR5R8Bi45+FHIKiiWivzznIt1Rj//UrBSxlE3HqMwL81gd5aQEfDJNp1fdOtpMfrq59uObzF
qFmjHcF5HJfJccnOIoA/aKVNBpfRGozbWbfRNgPGyllgyvVVmHxBe66G2hQhy0T3Fp1FgGsVLT7N
UOSprvbJUkNgxm3n74agmD4bM9xTv8xdBdOuNKvOP81/RMtFcpHT+yNamsM4/o9XwG08qm5/YOdk
7RPY6J/NKfjW2/X0DZKQDwoERK+mHlsUV1kqlZs1259unlcyAprF3dB7VHP6YQmgvXszYm1cG5zA
X3mahHlVVdriKscduPFB8EJ5wzcerZHtKswfeVDeoSvjfhr0GrWjiqy2Qz51X8Ozc3KaTrn0vadv
52JoniE2H+CVa8ZvRW2IC4/5g8TQHtbhVZd783MPsAV+EhWMl/jUrBq4xz/saKhdW7NUnwMXLtjB
sn7GRwhFLfGLXcT3It53iJfryw/0z/jldQPW+Stevp8/4/+xvnz/tXj/zlRsRw5Qng3P+h4a3fCt
gwV6TlL0YdwVlXQRhP9WfiBloH9DP/0/Y2w6J0huex44LesAe1C8811/+gxfG1RstfLm6HAeV8KO
ePH0GUaetfnbnlNod7OL+Nk1+wPZk3aVIbhybsykrldpptjnajAcBDx6fSM9spGOZSh7dWMw5S93
EXenLhzHw2KftMEiUxaqT8g6w8uUJfqnsm9eXE5Vf8C3mykOfGPdPBxGNGrWIzQsu7T0aqj9aNDT
qi9yKHuyUQaOywOzbWBC4ZakUKJVzu1VNknptddINHLoW6O1huKl3Sy22uzIY8txoMzxzjCDeSXn
ySnSMZWwylLTWUPv76if+tlA6q0OXgrXii794Gg3+xRDcTKmNnKaKook7A3Mu36A/iVJs1PldKio
p6C59l6OcDfc7cqFRC91cw6lyLMh+O/y+WmM2N54BdstZ3pCHWR+ctEuoKS0R3xR2Ci7mRB25YEj
sinzs/UHitump3b0oMAFlgHzsVdX62B0qShI9TvptSNRZwVKbKsZ4fzUQcQldsM8TLZrQzW8j3E4
vWnwEv5IkwcHJsNgZdvgI2ZRJwit/rZLeW7RC2AHvdp91qlwG/Yoz4V3UECJLaYxIOULE9d4UJ0Q
ZIAGsZtalSc5GkmN3Mtedd/01XjrK9xjN5ae8pmNAIGo4adqKAsoPa+oTLzWeTkW+7qfeGSGUG/N
4eR4tSjbyuGCgunH6L/6TbEey8mE77ZUtoGaRadEG+YPjRVDOQux3GFULW/rtmGzc0cUYzUlGF/b
RBA+tnl41ONufJ3cWFuxAczRYcA7Vwl3FATwzCwaUSmpuGP8bhCB/DlkfxSfFK+Cjx4uoDvKoPqX
xunWPItwahJrXDaSAE0cMaTOHtK7Pt/Eo8F/yXAEu2YBlpgU/NYuG/1jqQgN8Sbx7jlwq88m6BK0
oZSeeskw3LF4u6paqiNy19UfZcPD/b2halAZBnCX3ezQDphK+dCA3H4sUgpTIn2GdvvXFDOqBvKG
4cfFNEPSeVANEtrLMpyTImzDnfE2tYGYcp3OXb7RfISQa8A412TWjTeo+KtAbd8KSw/uXMg8V9Ks
JjoKGqb9UYPVkvN+d4cEO7iphITiRtEFXFnNj3VSe8qmi2v2SEVu7uZey+7dJMhvTYbUCcLQUGDb
QFHuCpCVe9VAh81quuk+C3qb6hvN+QxF8640g+J7MbQfi1obX01HHbaKHjcXFN6GS9EW1WbQu/a5
rzJ/wxF5dGi0aH4lvwCMJqgpvhi06TV0u88KWBPKBBmpgcXzTTY8mXlrPqtgp/jzzq85yjwP4ex9
kEGV+MpQ86CtnAimZT3v9oo6JrvKhL+P2pfxxei9i8J994vtwoNpjIBzogjVSUoy4aUbh/ZLNVFC
Vzip+zjCLHYeNHAAE0jtLxXJN8NzyjeY9/+HsPNqchvJ2vRfmZjrRSyQ8Bv77QW9K5JlVaUbhEwJ
3nv8+n2Q7Fap1RM9c4FBnswEW2QByDznNcnOt/1wWzdm8zaXjOQAXHrRwB2z7lB1QjyKsHxpybtu
fXIBu2oWfm1cTXuaEUebuLLDA6a/kCARs1pi9iW+DsqPUijjdwClPP3giz8Erh3u9CLUd07tqfeN
j7Y3wmPTd/BDCGgp3yrfScDd1OLq29hW152N5SxQhyyvo6M7K0jLgzdO6gnsT7oZZ2jFR+x25iAy
7TT8Qd16zHlgoPEV27pB0P55Hb4bCyNU7NXKIhsO/mSTWvz9VLblQRjGcFChkfx9kNooKmVnvx8O
ZlRyFQCMARghpBJUQGZ6qHVnvwrN+6IaumvkfokMHVv1JA2ykz96D7LPdhvzPig6dVdlYFJ7KAXR
MjYDY93llkYNa277qMwueTTnyL4x3DXQeCycbVqi8jcWQttNFSVpyOw262CNik89gf/GwLJrr3Ud
AvtX+7NsIXjbXgvLIcOcxWItY/Iw6yngVaCdMTLhUjLWeOI11ZTmcBthvorUP5ChmNAS7eBu5WAt
8I6Z8Y+lsO+p3keXRHUxmQmc+1Qv7fssNZsDntrhQjZ9exAX3BRJ4XXO9KXW+sMgQLoobjztGsUw
Niw61DcAiMifKvt6UO7JPHX3g13GB8cU7sL3/B9GEc9LvtnD2ny0StYmDXWzxYCC8rOIo2RVe2XN
5ycYAYASvLNrFiy2DWVdTSvn2AZqTcU27y7ebFeAROz42LagBEdDSV99H9tm20aozrJQF4DnfV94
dfwVFz9/0aUGxh49kmqxUwvMICKgGXaXPiEXixdWG9n3LYm/9TgAP4Q2rm2asoaNAfBgZ2VCP3Ys
evd+x9foqPMzQrWanTH18R30bx5F1hBfsFrktcgu4H6czUxKv5gesTdTSY9gyDbYjon2yqC94p8Q
wzjkprYRsm0Cu/xuqOO+yGYRfs+EMdxOWBykwbiwOs1+nizsccO2YlPtVzCkRbxya796BYGEM4Se
Iz6s29VrkSzYC/mvo2rlJ6REkqUcldhwvvXEwXZknoTky8pJMmRRRd2dzdqruKetCivUUnlxAhdS
pEt2Ihfdo+krS3U8Bea5S4oQz5ohOwgslL7pRfbdVM3oTdWAL4aRg6+sZlF3TZIJoKyF1EXqV2dp
1yMQ7bctpyz0hdrX3cWZaWSSSSsZt2AxO+TwuwdnpuPKUB/7qLMknTi4TlI8TnAXD5hMd4uyirvd
ACZugz2SeombMES/QjvLFkhZgCnzAeXCZhujT8wb0jeidan3YqEUqfWAHItYjIPlfe7a8oILhOMv
eNVas6Atn3oXZjHMkTILN5me86bs9VgBHJXg6SoiG2JGY9+RptKnlQ/hinVie7o1y84Tm8ZEkMmh
LM3PEEUbJ9ZU9aDGNT5byIwuEuGVd/KQzsWbim9+uAXjbId6jXGSnWpqoD5Cjmxdmph5JA6okMbw
o3OipxtLQfp+BAfGbZwb16hz9WuQd+UZgiGqrn+G6vmsQWHSG0b7+BEfYsVYWnVXbLQw9tGJxrBz
d7scT0SwO6N5u5S8MJaj7amu+h9aPaGtPwT5e3que6d5V2KzXRhOOT461eTyLzX6Aztbd9U3+VdW
ABYuGpSQOzULqIRBsZPNj45bk+JV7NbZ3W/xwWjVVYSu9koO+zjkOSkMI7vKiOGkhbMaRq1dCsPN
1oN3UIXfPchD4PDVeqJT97KJUrmG4i9KPEPdPSj8FT4gc5ltfcfBXX6eJWOoacJe1yL3IMf1DcSX
ePI2twnzsFwE2aaevHElZ/WV0T1UlfqCJWl+kqHBwWu2q6OznAR2L8dtJNgVVCjOWk8ibtRwrtSr
nmQssvw8PcWb4qf+xrB0/0BaWXvQJuRd5YjBrr+S3VIfa9Wp9pVZ9xuvwStYzaN9nRemjsmL8M5l
A9+/dc0TqiRIuOIlsDKNWaQKa8IVMrDVnryl82rxcgkL23gJQi069WDQloVnOa96UPMoVKuIXXZu
vpge9iepEyybHMS8pjnxvk517QQ+LdxGUdRf8qYp1qiNqg9k662lUdfRS1mGGvoyKbr01vhZwRDi
W91F+yLWdd5tzrgNvcmDV8KhDXg4u9ko2N2Qjbc8hPWT8c0zE2fZTO50LOPOfg4Tax0UE3H0V7ba
hG6qmenDWybISnfIunpkInAh1ymBzNPHHFhYUAzFpS2m6t4L+i9yeuEIa5WayLILqtdxmN6RbNb3
rgvUvC2G7qzbdrYOcNt9MkvNhMKahV9qC/doueWp+n3Y9dYPRA6eTSvO38I8L5dqrYmHbBj9jbxi
z9bjdkUb3dazkvaYTw1W/lQOgwm0Xwu/mEF3J2LBJoorZqAqvmtUvMZvs/eMLgLnzQp1fo/e0k96
GhiPQQ8Mo0/st14HyqKgPrA3UJF+VP2EXSQCBVOhZhh6ZTcUnZ8Z7ZEnR7uUKDpQre1yzL56Thli
QOU5y0qrxM53afZdglhS3+OaTL4GDHVjbEMFi3DZO8Ts0AIg2UvZq5eQ2m2ohXj7mUfFFc4KzWL/
axKseflrX8tWazDtStWTGdbJZVSMbKaqDU8zwqzIxb6qrfGZvX5x8EUUrCWw7K/xcI5LINpf4wXr
hf8Ul+OVoaioSKbmTk0if5O6WoAFvR49B52ubNsY/QPbi+LnXijFwRKYX8reXEsU9h0jb6S513UF
bupDcjdpcxGnqb9KuIehdMmh75Ep+EB/yBj1TsrxP9EfymAkBxmTABHZUZvUBWrAobaO0LGLQ9ud
M+mUkZVIvJUOT/ZaWFieFG8Njtcv1SygTxIQhbN5aPJuxps2B9UoMwXG2BpneSbmMwT9L4MyJQcZ
+ojnmdVs+5+zZAcF8T+meo35yywRTN+rqTZ2QtOiS5vG9iqH7rMyC1TWZUwefKgNO1G4uFpB4rnU
VdeywIX7B8/LWHZT3PEv/DkFd7CtW7bO8TZOXsvzIE02M3Hll6CietbKnsA7tGYdKqvOyKtdhdDt
InHrAMPN+RNiPkFeW17nNnv+BKPo7FXqaeSd9Na9tyYNpp02VN9d/b3Io+GrWWT6kq8hvVBaNg8B
BmEbgd3uJdBiE4+02l4rqcvOUuuyF0vtYOeUot0NczMzK6SXY6c6yF7EHDqgTEF/GtUwezHb9LMb
9dYZTnf2YkRs5bmrDk3An42a8Kn1pBZvYPiQNwqM6BwpbvoIc+gi46aT5yA0IA1POCq92X2xGl0r
e8H23TgWffjHdC9FYixERf2sW8l/nO4Danmzpvw2HRF24+jbrljaqQ4aQw+9ZeyS7Yn1kb2A00af
6vbVRdToualq5eonFNJTJ/rU6oFzIMXT4GlTxJ8Gdq0b1a5BS/GbLFzFqrdi9HCY06vgPDS4sw/o
Q+/qEYskxR+7VRMU5ssUWj+KBHeKMrmHmswSeyZhwNdYRFZ+dnRjOEmnXenHO4f4e8eOw/zTovdn
qCrxLOzTyAPCWrX7KikfItSp1S2cgOaXJt4x7R6rqIeyVfNzEFcwDD03XemGgQLifEjT9nOCXMp+
7EqMA8cmSi8aiuPLyLbbjWzKcerckY6CImKlZ7cLVEO1cvUEFF6nj0+DRxYh0utXHAhLKuSjuQKN
NCcUENxGkzu5G3ipvZhNsojNuHk1dEs9eIOjLOUs3xftMjWxiZa96uuIvN8riZbwlCY4qcHxbli9
R+lqrL3iUIeqtSKtGWy6hDc4GgOdBY+RHZht3E5zhLprALkn8ENkSTqq/3FQp3t9lslZsfZ2Fk1f
8X5Ho2xJ9jF6dpoYZBZeqe9pDVLPs75HwBBIG9vTo55hQzsMhn80TPhsSEWEa8WGc29WOX5FE+lm
qunoI5pfe57ClAZ9pC2xTdgOXmHv4W5b5zp0y5U7JuK1EuZFfpARBrsYLiTWcLxIC3UCapB70UWe
WXX5XVECm0LgX+Jl1bgY2OMunpL63A0KG85ONbtTZ9X9SZ61WfTHmd2bylENgYoz4CP821Dc0ftb
b9vNuipWQWIypmwWt0G6c7GyupXNen6gu1JEr7KzmOEiebgYEyd5ksUvWzG+sFTK7mQX/gHZSuBv
sZWdLEGS27XK0FUO6UA5OYiFf8XEzlxh1AS0KYTNLmPefEbefa2ognIxLoW3eOmJetdRvV3IER8T
khBpKdceSlCaf14kTPlPcUJEfuaPkXE5K+4cY+XG2JHLjl+uzgcalzBSi3u2Eu1znTl34diBBJlb
jpY+K2ronmXLrvPvXjprcoxp92zj6I7XZDGdzLlZgGdelIbTA51gpopozVL4bndo66l7jrtgXKb4
5O3lXDLeWEtGxrSTcweVB/bYB8b29t+goTDidbgmyLkORa5Nq6vJRvb2sWcCfZz99UosOKvUwkKx
64sXz4p2kyrsz5ahWKsE8APkoaB4gj94vcVR5VjF7OdP6pA1D44hvsi4vE441qhzus10tTK4110z
OZ+H1tB42jbVJQhj92wJ0yINoaEh2KTDqh6wlSydoL/CwuyvykzPr3hNTqoL5Oxn3BRmsKJwabJC
Y4Ts8E0Ns4oMBZY55Beq4iLsOl4yzEqOMpYacbTgiWmuyn0TAf7WWMWvS1eM+5jC5lOfT/dN1eMT
1JALHO26e7JsyIg4BJz6uXULBaiZVGjOylYEXw0v86Q/yuboRdnaT4Jx48VgEJ22tTaZZO6ogdcu
ivkU8/iNUXXBvIQh1s7sHg1cb7FqogAQzozD1aZ4m7rTISts5a3hkWqmrMjZWu8QGeWvC0TkW5O6
O0zU8mdeEvURhdjZYZc4GkHfRlxvVO3R7LM8WI3XoCy1Y8gy+6jDk3FaMuSCh/bC7IfqIVMydxeM
0bAdomR8SsXwjdS/9S2yeI6gl/ApL4xk44C8OJBMD69I4CInY8XWNyd7sNSh/doILH5tz0rOrgYo
oK5BvSp2ahzRRqgXHuseHnM05cGLe+M4J2aA+8/BX05dGdXbMt1QH0bzce5vTC1euvNWk+X9EkMC
70T+2nBWva2Gq1BR7FWbNvYZB++WPU/E3RIU5a7TdRt8DR2+WQMY7cwBkiIP650MUtFybt1mEEA2
ca1uMaDUtWo19E5U3Zoe8M41t7OxFBZeY5PyNB7eMXepsGmIpgffZcOJyMpZtuQEqofqapi3qqpS
tCkL23ZZJnV1lUM83mH7KdeshY4a8IM5H3yB+Iafxe5eNvXOT86BuoPxfIVyT1q/ejFRX/AXEOcf
VP6T3wI/jrFLCvNHFe7KWk2xGChQZdnb3hTs2S3558QN8UMi9/IY+KWy4MZvPndl8scVBTWQP69Y
o5u1dadMXWMVKnaGFqNpUVXeK0LM75WlV9cAJgF2j+6LDI+6SnolndytM48qbH1rilB7Yrc9Yfou
TH5r4h36uKsBLPcBZ6r6NUtX8v/D5NQPls6WFzqdnRdwsZPh1ybulsqCIpS1TMcJo6XeqE6RAuF0
M86n3WwFJA+1Vtp4hzCmQAClWcjgxxgd5d6tWaTqMsxIO0pnYE2Mu6yhUBVxTy5MMJrPo50I6kAT
PGA/99d91TgvjTX/BeWfMBZzz34f/ri1AG3ualZ7q8Bo809jmTY8Wr1s73tKuHI8r9soJbhr4eLU
lXa8qby+2/Inm79miJ60c+LWgAKziosY+0+EaO9N344XWJtNX1qQpLzB0uRexHFC+dSHrfhTqlGe
ScHFmyrjrYeNNqtcb/Mxrov6dBlaqb7M8Obr26y/jvMhKR3y6H7x3qZogMiWjOt+CIu0HFmLor98
G+YmVXkpzFc56iPcjCxwTJGnu4+OsiCBFdkAGOXV5OfVaqeBd9Wz+EvR+2uDR8M5qQd8rtoxfMjA
8iyFBQp1rAAw9EFefta05gXTy/A906mGipanrqtts1Yr2AIa/kE4NaZSivmuj4H+6pZjQAYnHZ5E
Hw+rrCiNa4cEzEbUUX3XChglojdmQmffrT7w8l0wtEuncKHoUTCjwtIH9Z3sruGD4gzTv9dsELcl
6WCkePIYm7j8fmotfHQ0YFyZUpB7jwXmbxhN8muHzaEFj/cKM08Oj8iz7OOuDpZV3ec7nlLILtaR
sQrmB648NE1UBLd2bFZZtdBrmOT//tf//n//99vwf/z3/Eoqxc+zf2Vtes3DrKn/59+G+u9/Fbfw
/jtNW2O16SAn6TiGJhzbFvR/+/IQAjr8n39r/2ssUN0gBdh8bVBoAbuV3xdj1d33Sv4szcf1DOxK
NpnWRlqZR536Ikexak3YtLHy9LXsvZi5GfJgdlqLd0z8DgSsuu/nQxHF7eHnKHPekf8Mqb5loP6q
tsvCj4aXBH2EySMtLVtgUCE9hC9Bk7QP2eRAGmWMr3j1OTINdt/Xf/4yLPtvX4atOUK4uqMJzdFV
569fhgBcN3VsSb5OVd1sNKNNNwZrkD3psuQ56vOLY0Tql8xJSeS3ZkjeNIgugZsoC9lROMYzGq7e
I7TW6NCl7riOhxI7t6p5xOQSa8QpCR66Jkr2t2Ywp6hlnlol8bdtlQiDkyBp4fr97JG57BHd8LjH
Eusjsy3PhKLbdx9z5ayPi/4ymPnyc+WIj7g3AJtEog7KGpCBY5GN/tGG0Zzf2oGOXSLf1lb2WvOQ
j3EIsQW3Ga6c8dGdRGlmLTE39//LX6sQf/9zdXVb001hz5s0R7f++gvVqlajmw2JuFPCctOnqotL
DTozjgtxj+0s+x8suM6RV3WnonEhg3d582rXIjzqSZfdh2aU3WsJLpNJ7xp7GbsdOhgGflBgfDmP
kzFEVFP2yF27lc12tLL7vhAOybqk2Yzywz2voHiYl90a6oGH3AJ02NjQs2YxVAr6v7jRU/sHuU0q
zqmXsa0VJzcp4Fv8ctogbLuLJu/qqTWo6ijjG+8Tc8e9aZ2moYy3Q6+HlzxKxBp4Yn8fcUesMPyL
n/yOVAi7Qe9FKXqoTMOkvCVB8FVRATkrwjmhazw9wfl5qAyt2U0AcEintfFVkFO7yjM4Gd+5AAqA
P0N5g5he1KQvhjsNzm1CUfowAFPwhx/zmw76mke6J1S4G/NZWGyy8jL+wvYdAqyNmI+vlvbSMHv8
ZIUJvXQ+i+0JSXB5Wk+hewvKJoBm49D8MGNqjP4STHA8p52StdsEQGXlwY93hjMqe4poMUrJSq0v
NSdAah6y9gmpde+UKE13JK8J0ZqWjFt+xVrtl1PAs2tUv6fDx5jcZXGwkm1LWF8jw6+3Xt7sQ7UI
ngO1LVYmOd5TPhnO2aUOudTnpGqbzsaFifkKyCrfUKUy9hg/U4fzWupilTXe4OASAT54PlZwDpTB
GTA+di75vBpYi+wE5Bld+gpeuelNxdKo0nExqhE2S/NgvXEp52XhZ7DEzWlye/UMKu+PQ5ZhdMKe
yt6yH5rEou5S9RxpwL+QB9/IcZb2ro5NcLGb2LkbMyzAB88KPrs97IJ4NFnWdrV5tQf0wtxcDz9X
XQ7BxXMScBiG8kg542x0nvfM3r9buNGBWsR4VrxK9dcdHoWUz4AruWVx0RXw6UifYtGcTuVRxjIw
g2gqasWFHfFzX6BRULHT8ddsJUgggCHcjYjh+uvCZHGgZNTf5Tw5RZ65QQRhI+Ff83GtyUF4POFm
WSdBwhcbgWFaG5MXrGyWZWutEV2yRp38DJo+P5peZV1qW1iXMQK19c9vDkP//c2h60LVDFdTdUOD
KWz89bk0VF7a+L1tfhk8b63Pev3afCDD07K95MxERM0DA/VnsHSGYFVRhv0lJke3oJCOca4YqFrM
s2VbngUD8uXqlFLkmHQk7Jp2Q5Y1Yatixecq4LEnD92QRfgyyHPo+6qK4AujZNuvXNgrfneUc2T8
NgSoyjO6ST7KLbWmLnIzgzelY6j8z9+TXE78ZbmhW7buOqbluJowHOu3N6xZRrjoKlbxRTGibGmT
fdjmZYGHJYCZt85EKQ39tJfccdojeUt48nPciVDkUwtzuiST4l190/jeF9aIHyrrZJYT9cEUg/op
KouFjAeeHu7IuhUb2dQyrChBCjyRHdJPRjBUt8uWWsHCr1HT82QG6SYRWo/AfxJuhOM7PHtj+1OP
jE48gy9/i6f+0ija/LM/xs66x4Bmn6Dv9ylU8xuQNUIT8xbHNbv9lJC3lIDS38ZnxCUw1Q2VCL2A
Y1g5+eNc/1oVWWhsZFMZm/wC+3EXk1cpEPgVMImDLt9HbV48YsRMJr+p38dR0db//Gs5f1sP8a61
KbiY/F6mIF3+17/qqqwxATD14EsXtDgOa/mnyaq9+ygt7XOfV/2iMdv+bWgD6tS+a8GKdbRntFg2
WC/3b2Y3JFunFeHWNNJmXQcgKnRwDEdtPjhUcI6yKc9kLDAFNQGc4yMRZ1fWO0iHqNw2JZ67V0Tp
sCUdeLj0pVqcPG3sTwWmDM/NaF6CKpouiN/kz64w38mrN3eyFczJsKYI6qNspm3YLyvX7vfVPLP0
2RL4k25vZW8IPnmtp1W98V2RHoIZ2gTWrj11M2/FmjXK22VT9/UJdBiQPhmRfR+jyl4gV+0Ur35W
o2jURv13HvrWXEdKhUUdhhzaA++xYhdHNZv2RGWrHKsM1eNuHlo3/s72IAHW7mjf2UiGTbiv5vZd
XhnnKjfHfTl3yF4Z1xrL/i8/vPxhf71NBbkwU1NtXTVsU9N+Xwj3SB53vevrn0fhV6vcKkBumkp/
O8T8waN64b7kVWRt2FJEd1bpWPfphMCrjZCfbFFvTS5mZwA7ZKs1mxd169wzwkVWg98YeySz5AFN
ouzs2Dz7/cZQWIzibe2gbsSWfjh3LIn3//xH/bdHtTB1lT9nXYVxqeu69tsSMjbM0tG1SPtsa94n
XN/zu4anzC+HoUcFDl6dxkJushcpIsZ3oBP6lZF57rVMRb6J2UZi2IPWpZnl3qF0QuugAtXYdck0
3XndUG0KLICv0Jz6Ra+PzbEINXK+RlHvAPeCRkmmteOl3t4AJ3aQZ4UaQSSdY9nPs//U+xH7GEcB
J/4vr7S/3fzCdC3haIajmy6bxN9faSzgptxhX/c5StP3LLuQBvbuhiiyzuGMGZE4EFOk8QplHXP1
EZNnceuIk4aR021CiRbKQp5G0wxW1ctxIy8gB8sOFFPmXbZ3HCmOjn9AijuY7GUwBmh6OP3dDWYs
T9WhniWBxgSXt66nvg0xUQAcgYMk6ost9TLmmI0j+91tCOiiW1Ofh/hoeyzQNB2RG62za1WnT8Ix
jYM0tcHxNrv6qtnsTMRaIfrQlAc5Nk/j29gUXLmzMMug3fnKsOkjUUMrdVpt0Q7lHYhs53OgJtig
O4C+2InbbGLNV6Px3c9WbzdLEPKoWGi9c60SRD/F3IGoDWnHPMguIDj8SzF5iDvOHdnIGq/xRkyn
zSC/awd1TkPQEU3FJwPg3T/fJra8D/7yDLBY07gAKG3bAeym/54ZQBox0dBM/WwNIJTLOiTJgor9
OlJ6+6U0vH5l1rW1C+am0oMVVvUmu5O9vLpxiSX7OBam+ZSxxJTh0QKjw8vtK6qT9kurgTNwckNd
yk5XYPfhcatwmHud/D7o+ydccMqzWZr2nemHYtmi4PsVODXMHX18neoCdBnuHPss9IunSqk+yQGd
ktULqx2be2QF42PgT8k68QblSxMu5IBcZO6qcIPx6BWZix+5x6t/vjS+bU/sA6wnVjH6btAVXK8k
wc9JLdJLfs/vi5zOVtWi+n6cD9BM/ohVmVHdywOSHL/G5OCPuUrU1bdxHzERocjDmuIv1/r9+qUN
+oTtpKBK+2jb6jmAe/CW6NjYxCVW73mt2K99hD55bb91DVytpFMrVIE8680usZ2GGscCvgO/gJEF
YlrEofEBga8z69plA9rKCRRE1y33XUGBCUGKhNtE97ElhlYeQdOqxv7IwqMPXty8eXQEGAuR1y8u
QPS7yWicR2BT+rp3ERELcb19HP2qw04Nf50IiYQlCxeQzEN7kWNxk6csXCke7EjG+hpFlyqfkoXs
vR3yZmm40XSfsHE8mYOmb8VPQQ6pq/GbzMaHmAeGzdMWy9/rR0hO+G3+b83fLtfCHFuVprAWcq6U
8/i4Xoq11UEtsM7J7Wbd9bl+NQutIZHOx+rz2TDHZK9auOJ29s/jcrSpN65KLcebsdSWhFXLUz/3
nvXWMm4d5EC1kyuR2LLXmUfLs2LwAUEwLqYWMemA7SfWYqB11eheHnKvgTTvhelyRm3cYo1pTHs7
m2Gp87h2PqhNC48iFpePqZHdKmcxtcs+GsUaFZ1nw3HHe1ud6qXWd/VWNuVhyLR20XdOuu+aYrqX
MS0FhqpArpEtGS9GF3OiYrz7COEgj057G10z3WyuZvbuaZQk6wTnHKMoxlfso96pa/lXV9GMh0EL
zs1oD69maemgNlAJwonj11F9zJMGCt95TAvw3zDTsG/X03KZ+GcPCa0HV1WGx9qPyDZQmtr63TQ8
inLUTzPPzXG7rCQ/idcQeAoQaYztcsWB9MDLSYsfBe8I9N/He7bLxSMe8u3a0nqxls3RjcP7bCyX
snUbMZba0vAFfvH1nGL0ySUgIGVXG90z9GMoOlZ/fbbDjtDemYbV13vZIQ9JD7xw45r6rJnUVws5
WvY0tnoXJEX5oLmINJeN2d/FtqOdvRbgC2DF8muC0FWKfOCnPE2zbYZu385U8+IZi6l7OeBzKHz7
ENi1EqJ6Bn/AbYy7wXEGck/jcIFqmZ4BnS9uIzRWMkclNk4fI+Qwv8hw67IaELCG6rBYrhyyCAEW
2IM5zN9ZUh01H7HyIKWZWA1LnqzX16gClCg4ktCxBy/9qiPUUsbW8B1DHACsWDc+dJOPDEvaWDsv
UkeevY59G5Jwz7mW/c2ieClR/NcsS8c97+MUZYRPLYwizOAGhObq/I+DOzc/YkVq8DPOhL4NSCp3
EVAzfMUSbikZ6mllo++mAviLyty+BCqvZclMn8bkwU5LcSp6vuWp6FEWRh3w8+TM1BhNGc6pSkrP
wLRCGGxSQRgvi0YrP8NPAeUSuDmcjbZ9gwJqJVn5eQJMvvXqqdjKZiIOxeABQxrGcjeNRr2Rk5Ee
XObwqT71ioKMkBePaxkP6nDXRJr5XExqd0h6w1zJy2iVfVYT0oVe1kNRb9E3TEzLgJXmDW8GdrmL
0pZGONN4j2H4ZxnXfDDC4IilgP7wGg/HYB4uGkXduRjDreWoQjUvRm1RWgRpe6dbhYIyZD+8jWYD
1bxcxPh6LfvYMZ8ttbUXQ1NPr41fx7gKheMXM/LhR1fiux5lO5DJPmA/5UcOBy8ioXMp2bEHC8qp
mz5Pq/fYT++VodPvJz/MYOaawzUDnr0EmO9t4ljMGrJK6+1G0eSs9YagXntRsqjQ6bu4ppJ5C12D
iVbxlW7izEeNPXoTgeqywyor5c7rNeVusNGbikV5lKGPuDxTe6/nH8WC87cOI9CV9cSHbSvc5qls
xhcnCZGHMRTvecz0BOSsq1zdvPDv2eE4Cx2qABU/YpbfZ2dTBPeUwk6RqvdHfdCMi9r45gVfiniW
/1rLkDykADqwAxnaAyUvMtgtSwZX1YLnPgbYCcQiBq3Qhs8oQtiXuCt5XtFpefHw6OvveRmGz4Uq
qhX2LnjruENzN8yHQkTICGTVTvWy5k51bA7zmeyUw0pDL5YmZLG1jP02rkwG7BWtJ8gh2qkS6nTs
3bTEqKWOnqaBcqtPkf89xJ+hMbz3zgzChYfEEXU9f1r7IJNukyCKlZso0RYmkNyjLRAo1WA+dQgj
6t1OMZrrrYl6uXEaa1RIFvbagNf13GQI5VcFt0lkptVzCSFtjQFVsHV8q3zOdGQTearbuJLQFKWB
YaWTI644N0PbtncBmsVL2XTarjywwIxuTZT73CP8N3Au8+B0stQ7UfjfE/HkxZP6Bcjxtwgo4NtQ
l97Cr0z7KalEvcodK7iHZZZvon5Q7walHEjyj+ohGfmREqtAygPfmKWlivYKkzPeqfxvb2ljc4b8
Za78atTYZHffNS3of3BrKFWS/IhY2S1iJPhfynAM1lUBFPWHk4l0FVsJd4AaWe6pL8UOOz9ugMKw
XrIy0w+FN47XuVU2Bd+UH2TPoE2ThaLpE2KZavps+wbQW1+pDrLX1TK0/dBPB3pNr+iGHjU1d9rI
JtXJaNuT0FtPY5Y+o3tkLNJWiU9uXgcXIbQfPAy7T2GQ5rsCPsfaQgDxk5+7Gmm/QkX9g163C04i
aPKHJuMJYvoIqMxhuzSq4//n7Mx640a2bP1XGvXO05yCA9CnH5gzc9Jky/ILYdky53nmr78fKVep
LB+4LhoQCJJBMlOZzGDE3mt/i6rZpUPtHhu4qptiqOXd0srNAk09qRJ0QFyy79cVcpiPOri2q9nr
f3tdis/SzXKO1g5bFRtAQ+7qO5ytciSwJdZQsRFefJB+a6tK60ew3I9UwHB/Rv2KzKr9bE0egqD5
JEGNw24IBJbU80mBhSJIwz73cQqS15MMq19ZVWE9+30KCMGM6jt/fqVUDf7+Soit6ses8h8NyZde
0rL72ytRPbqfJMOhLxWoEeek75IKXhZV2mz/YZI3xzryJSn8mv0ljabqskHgDKHLr3GeNvOKQJLR
7ZtRoAGYbOOjWmXqx1SNniY/qq8A5tSPgRajlKyrh6Fk6NOP3no5iJpf7HOR9L6eEjSjG+moV5bN
WZi3g3am8cVxCWuQ+jUMDG2/XBEUIdn8IiZJN7eOYXSNsTq5UZiVu0R/wkuee9k+SOD5M1oDMCGm
8OTbSe4EEVPKPByoYkwHHJgS42E5wh8eYYt190t7gL0Fr91clq1Q4VGUjnLijnbw0aptAzCHxmxc
NnZepUmzYM06UcNIGcq8WUtZtI/jKELXwqadlAMYR9vcL5t6Y1CBWDTqMbDGezrij6plZHdm3GV3
MVMOFH9kMrqC38LKj/jxhll6XFpRJrTn33+DivY+8zBnQm1bFsRqDKpRxLtwVmTSm5S11TPDG8Yd
AcJJI3s70TF6KRCmBtPm6NwKWT8aVcZNxf9KQZdHotkYxY2XPauyFd0VVR7flZglH6xYNKQRIwqY
bZiVMgDcXS2H0mbMi+6T3PFgblOtufq1BdWjmA6JpHafpq6f9pNALhgAIftUahAeJkJgF0PHiQUd
8uvplCE0B6vmp9PPVytaKjFtyyjPPTYYH0dkwMvpdTHlbkEWHaMnDisnJcF0JK1OKSrHR+vHa9p2
HR8tO9NXy1G+AByn0Dsel2vA3iGpOa4lKxpWA5HAGxWS2U0B5N+ne7u87bIF2gttAA627FsWHpYv
Wx2K6+upYIOVk14ajzJmrScfH799rqVwxea1t33/ae33x5mR/eN69l9r764Sh7bYIdEl1yrf1p3k
7aIgDFdM0KZ5ljbdKmmQbEXb5eu3fb7STuuuVbTNctrS0OlqudJTs9u97TOFBZhrVMut6Kdv6I3B
MNaK4JfnywehEcaaRA8RuQ6tOzjj+crIgvZJ7cQDOqWAQk1pww4KZWSrvGhlV3/+/f39S8Jf05gj
kFYzqHYmbLu0/02fkhlMckK1CZ4AooSxa5j7WsseKCRqXgyr3YmxVj7LviVWgWpq1xJ2+6EKJmNH
UXl+yqGsOzkCNQclDzf5vJDAx6+NGMXhsqnWzeX3b1l7nzXRTFuYGsFNQ7N0SxfvAmeGIvthQFbq
8zQO68ieaiQiLPSkwFvYNJs90+TY6WXvxz55MLGSxjfNUVO9ezKz+kgJGbJmhVIe0ggU6aRp/+Sj
C3dSkcrnHjbVvTSmVyOV+6ei4gtSsS7Zp8Ga8tzCz9Tz2FSENgcdH+c84SFv2JaCPR8ty9qyWA5E
qdDjjxTm/yDV0Kx3HRP/uGUawHoNUycrSp7x5+QR1dooMbIZc2/QYYqkzE/kZ/zZMJpVc16kqp+f
vILaZgLYh3f7l83liLdjl32JyGGCJjqecvNF3h33tvl2bm5TIEL1TAR7VO/vNCDax0DYTwjUiYHU
+ogRgOmLraXXtM6HUHG4GqjQvll26V4xHOhJJxioNC4X6WXsgmor1Pdgz4Y7uSh7oA03Isq5pNRx
b/pVCx1kPmG5iOSVgYN8wj8uF6GSabzEWJQtjaJu441X9PqSKDkmxAgZciJjiOfFstbUeu6A8203
7xqyFCa4sxxo8FNZqQrA0qotTLBt8bQKtLB7MBNjvPCB3LVpB0VqXpTDE5U58f1ru0FolEFyfVra
ELGoWdac8gRvFaNsYIb6gYI3gCafEqX8sbbsWxbx3Pru4GXf0lo3unkQPhSUfvKLo2y3BB/G5FYo
RUFc/M/F0jhZgNW3uT4Wx2X7rVmOQOeSNBhI0tr4ukqTtNXmJ68yL2T0K5HSphdrfg4jo4nPU5Nd
+9fHMGLsLaagLTqFuXV2jQH1mJFJRFWxXKQrU/lWtNulbTkqTKfqAN1zZKAyP8v/06sqHU7rnv7j
VaN0kFfWIJBspNMEqRUjwAS021ON4ofqp8K+UiBoXZfNXh2lJ7Uniq9R6H/qBjW7plnzBR9b7QK9
XL8sa4anMwPEjcEoC51p4oQIZ2mImOdjV1CXm2XzbbGcUcEPfdslk3xwWiUGx9H00hkhENAvNbO2
gWxI52Xf2yIw/GDlF2HiEj2Oj7CicJqb15ZFLXlj7iyr5KqSLQzOa9QGySnyM0hLVpFtLL6GdRUV
1SYF5wC9AO4wQa6BAqv2u1/mcBr6Lruvm9l+fVTlzetm3ba3NvY0qqZ7+UpkFaGXsujwPePgwO7b
SxZNJ4I/ydknhwdeU1iO1+ja4zCoxqYV9bRbNnNM6Bx9GuNrGdT+x4oRi2In+mMyjR2FsT+dZXQ3
KcUYDDebiLiAWj/za3ZHxH2PnpFXu7xn+pPnQQE5MbxbDoAoNjpm4Bk3Q2h3R1HkoGoHu3jOXi9g
FZK1zhBOHQHYqDftqE/OciJSsVsiJc2HzvMLKCaAS+MMlXRoqe5ygChhH0sEXToL385iFaee3j30
NpNWDxYYM+dqOxd7fBnWAPoQWcUUSjFk1vZeqOof9Rpp1twcWTGqYYP5StpXxsYKxODOIlbqi0Cc
SYF0LBey2SCvMxNI01IA4BfxIaiLlPpPuzkOuf+jMEAdum/kE4pbvLbGS1WWpKeQYD7V+rRRwka6
Utc/3o02caUCDek+ztThToXmd9vqp6Vt2VMpZoE6KTBWyyaxi1td1w0X777gUIeato1lJf80ZvV2
+SyMoe1WQTPVlzQpSeGNQrx+vAB/11mWZ0+Kxo8a9xf5MARDeS8wFlrOzJQY1FYh0L7XCJUk3bc3
9jAGn6kJeP0iVA+YW2/BgtTwhLjKSZmtjIoCfKkDrZjpMDTrknosiihL+3VlXFZwrHld+atplP8v
x/z6Elwnq9tqHha8vYTkq+IfHsvqr09lHJA0GZGrbmqG/f6pLITf2KnRDh90fbKucdJesYkon5QW
H8YOFshu2czAQxiVSsCsIjO46ltCkGO/9nJf6mI+HrNYZYDXKEaTIqTXf65Jumkzyhij3bL22loa
/5CaBIfx87R1HlmRljRMjFiREGnv5zzMHeqyUHQsHqsewCN0V7nSlL2pA31c1t722f9h33KcnV9x
p3RGKSUrBZskOYQEp91uKok8JrbndmpxGLMp0nYYw5vbseXJ87qNC8oWbi7sjSF56tomWWt1Zbql
DbhS1PeRKSWMyozsEAZhSvfMZjR233D5U24omdEoLgu/LUcRAUg3moVj1rJZeQ8mkpbHAlnltqut
yrgkQ1bCNAuLR7Vl/FEHDT6D82ZY5Gtf86oHP530W35/jPlmgc5o4vCT2zg7Bsz0rNhLdgHEoGtP
lvdkesN22Rrj1r4ua1VrydCs8G2LTTDHzrJTMtInSE3e4e3g5XyiVFt5PvX12OXcpOVpvOzsBtyt
Q1+jGlNTvJ0fyiVjlb54JARsogQoEnf5TyLbviNzqRO8DbsPXZMR4eU/MuDir6hdHiA7ZaZ4KtLw
SxBN6ddwip70KtcZ9g8eN6iFAhQTwof5gJDnxIdQlHR1vY1kbh4uva4uYyh1jPlmlbGtV7rGm3gb
WFVKW3irt6EUJEzY/lRh7aZWT7dWOJUHxuPWA2niW00LtS+F8GLIfL520bSguPhlzUNobmiD6VLw
w/pgy5l/MMOq25Y9HU4dfV3aST0HmynB+lxv5NkDwOs3GsP/S5IwrugVu/ii2tEj1UQd+DhVuCRy
pfWyn099FWFD+2lmdu761qx3ZmFLnwIgKcsBCT5FG7XXKheOd/SQhQRo5gvKvl6trHGyzlSpate6
6EjJzA2tR8IXYpJ0q3q1d5zStFwbqbBvop5KCviXH+sqr8FkFf4Hwdyg8JXxsTPN4jRWOpyeMRsf
bVjE2ybUMhT5tIYFAE8Ji6HL0lpRW2Pq2SM0n+FSgednSsJRcThNu9GXgO604fTYRG28krFZOS4n
mba/aUGEPUh1L92YGY6lywtTX3Ew7aBbLydh7pesG88yDqCz6nMVwQCZxglhRz3PmsJI+/C2iR/R
j82y8KojoaW/by6tYUXIYTm3mV18wtInpJuSe7R1Ev8i8NzQ78SPVR593eyDXHquQrmwtPmlbTlD
8sRGiw0ZTcghzjxPfCqHugINAdgMoSoh+5gETacahySfEWheIeNfZEbHYvTEfTxZd6/7E9sg6oaS
2MKJ/pbR9Muyv2ZIskprCs8pjklu0qZonGCWmkgjtiBpYOlXYyr7CzpZfAci8K1di7AGCOzGzBrT
fV3FF8V0l22PZMwOe0dYLDxkga7o52wEl1iXWMK87itL4xzKk+T+TVwz7/OV2xFJu0dnwfAVlVsX
hc9V79+ZkRe+dH25wxE3D5wifU4xoo6cor0yMxaBk8cR5AR/eqlH72pUVv+My8u3qcqVJ3XSB+hT
gNQGwt4ONHJwrp5pgq5LmEFQKGXzHJI9uI2dRZBrXl0OWtZqrcGTyLLS1bJPqnJOlAKukS7XIIMQ
7uBEfl+a386zeiyuApzZN52XDo4NTpuaxtjfSEapX5jjylRNKsohs6P2jEYLHJkI6nspYKxsTVX3
GSLZ1fNRKzrS2s+67jxklPqFeTWc/XmxbPp+qhyDCeXP3NiMWCAYWpo7XTWYCNBYEOyjTKTAG832
IwYiFE2qXP4GUlfn+kH9SZl9wJaFPVestn56xohcOi67lkONAPigB09z/XasGeBwp4hgn0SVWKvq
6F/VtJlwSTJGHNAS/dxEcrfBgz17wH9JpcZT85+1AQlMzRja6eJiHYOP+ZoP8Ux6U/QPdghkb7lS
5Ss/rpTPRqCaIak7Q6rEmdBWLsLgbM0bCcPQc9pPCQCxvgy3tSnN/H1azESPqHfDB3KFEpKoSdTs
WUlPw7wWKWV68ouq2ec43b2uBX/te9ea+3W/kSkZRx0guzaxUapv5tXAkGVXEiyWzWUhNCszNq8H
QdATKoYOHGrFhrLKlSK86UA8JpaWPCL5UV1Lb+u1alBSC5cBAlVAdEBoenpjJRp+n3MD3K1i3dut
5ZZ+YH+sknaVGPqAFwclElnfjdtlE93XAccy8YCHTES6uOVloDy3+IbyUTP6zsPa+4w5eLhK8xmE
JWnVNkvC7AT+FS0zeNddOfndrWJP4yoIqJKWE5IP2hxh8udYU9OH+sHKqse3XcuaVfb6Opxd82SM
ZZQ4tU44X1tM+qE7QzQTK3XeXPYti6lg5OJQ24YVoQUEDjLNbUUAbKWQDwPYWlCyv2xP8/ZQ+6iY
lm2e4n9u+2n1qMsZbKlM/iSjH04rOfvOBBE4ZCaerQKhQRDrxh1aYWMbWEV4NMzUP7fWnHCSmupD
m2dQFiDIvrTPSRLn3zMVDWlVqdYHiW4P4UDSnP2+Ut3cTONdUrblHbNOUBJpmTx3GDsuZyldcfVH
eiuEe96KrnX3+8ifKn4uTyJLqNumKhMWtoXQZG6nn2NexCiDzpIL76vI5zL7SfOPKbE+amC+q7Vf
P6fxtPkkWnDKEUbeqzg8jyoWbEpN+aoklPDaqsMBxx2s5UpPY0SWX8Koqg+tvdbMItylRR7cBdld
EjfXXPN1V5aE5hItwDgkL5JV2LUoYHSKMpg16etcHqFLDYlM18HlqNSEJbltHxVd0tfNCCeMuF2z
o/yEcLJWUVLTBNgnKK4xi29MmeopwMWfVAWIU6Z9il5Qzmo3U/4B0zMbpQ+kXJX8Jg5FVnaSFU/Z
pVX7QbInDHF8EpjUdIs92dR01dfYEZnRPUEP6NFqX1/FiOOT11GOFEIrPkqyScodEqeT4Qe6TVGm
rnsPHyQrSFaeUPItpW7ytvcSbTuJr62uZoeOUMvGJD6+EgAzt0TA8XCvCsbeoj14U5jsqflEKzOh
G4pF7oCCtWwPry4p5C3XOTmeWMAKTktnkMPpvgdOHEm4BI4Bz3zKSGFXqLG5QcckbRDeFdtRs1Qn
DnpS93FTrmXAXzgMwCyRevVLnIOG64ys3GS+lzmSVKbr1FeLuwg1IJIC9QwsWT031ILFSthC/g9W
kFQGF8GxfcQpD8B2TSEZOcPgPqZocpUMKiFH/MMQIZbVAd7bGu4iyfyoOUzw0oECFI4xEDGIpvZr
KpfaCfnMsx9oOzNgzGSUeZQ5XjeWLtFwv/HTU6rpH4fI0Fy/kc11LMDEMmrxV5FiN3gUGjU5lgdm
demJovH0VNJJjwFw0ZaKjCryivtALx6EaFJXhKSqPf1I+PoKfsn4RN97CCxMxPG3toLsnGtG9FhJ
yU4x+x7zpLBe5aQjb3XEdF2lO0lgon4oAozGcGqT4y5yuq5rzq3hTsggNjM1cot57LlNrOkc5AhU
JJOsOCVsp8LDzVSmcm1rDrpwizL6mKdef/ZGgrIxbAZLqbx9O6q3FvNRhy7ZOoDHBD6sDvdKVLWX
ZaGaEPqGMsPqLagQXUFaOGpjjVROM08F2dhrjxJlPRoBmHgTu1PEtqvem5xGPvulJT5SpulYQXAs
iWK7UioNh9HunlLqlM+6OqCN1vga8VgHlK5hYMuMHnEj+sl1V1GI702WuhsYya5T1VyFkvZV7suN
Gqo8XsZhOMtZetNQu4gLOvpairHBMIxas46zFsPtNNgQsLB3iW/ma2C9a2Pwvxiq1v1Dt6b8HDOg
V6MUQBOKQAxOicIvRZdE1uw8ph7tWwrGyYU0ZxzRj6xxz46wokmgAGFR4TkZVaoOwUMPv+cEI2fV
ol5QWKvfd7K28tPkf3k3uFEDBrVthdTnUtH8t4zQgORc7bi9v9mMiaE9tBW2xflLZwVzCc3YrCfd
jh0jgk9hDdZ3TYq/tk0znNreng65bu1K2WQETRBrz0hlcDF1Rf7UhOZWCUpo2hMMvbYLPqFIki/1
FFzi2lSQGnThOW3VZNfiPyA2y2Qcg75HKQ89Ry2ih7At7+lT7Y1f9Ck+TonYVbL2GCbY20U6rCrd
iGFlzeHuqLVbPi7QK21pyBvF7w5pWqurQMjdavSVCocik6KWebMyjGRT9+bRpxAJ2n3qpAMeeOAJ
v9tNGOxE2Dyp2QRQrsjvcku3XdVX3D6U7iEiRR9j7iFHseznNAeRpo2tfEQlou8zn+4sl5JoJzy1
Okb+pppVtm37XYz6lbuTmqwq2Yw91MzKi9uTKjcNCk8bVL1cHJuybc5Jigmt4eftCkpr7MSyFRK1
UG5AxktkE0L8Getx+v777/9dwpvv3ySpRl9vyUJFGmO/S69NaUuh5RBHL1aq1hs7NvxDVnhUidXW
rRYW8dEYFGODtBqfdPwL2sGVxloc06HaIHaGi9cHZ22Qq5NIgwLsovLJxE/1RrOkA0Y6ndToH6kN
wqQIbecasUPolHXSrRiDUSod+eVlyrzPrdyqW8mjD6Ys5oOHDPhYtSAyf/+/Kr+MJ/jVzb89lPi6
aprWu/FEDgvTLIWffctMebjpKrvAQMnT+xUZlfs6UJmQFMSz1fmXWJR5cCus6B9qgZSfg23L702Y
gqJ4YoYYDb2vA4B3l5l2ZWffEB2qj/mImhKHIrOTKMdrTImQS8DsitctPO4ivRPFd9xZzF3AeBY3
nvikyHHsxmhs2rAbYQbwZP/9x6T+0iXMiWEELPQLGvnW90liRTLrgZrg6ZuSJ1+xFmtOSDsSEGep
j4QVXMmSuVbj6owKZMf0zD8EozJsiHejje5zaxsK9Rk6fnsecGyFTzJKxwTgQDRm8rrvO/U09XhT
/v5tK+/imMutDOtety1VsedE6TvthhIz10T0ZH4LK/oCORZf7LZX17jfQarw/PKQmQb6man5KIIN
kf0DBG/tc24NB57rVPxihscIpegvUlc4hGZttzbHxIksAPkQ9VcKtxXjZEt5CEtF3oxBvgdSJK+b
2j8qVrdmMBRejDpdY+JhHAZ/qteEVa1dbxEI7JsE2EeKaSUOQTNrOnn0pCHbmj1I4IBE9rFEW7op
PQ8ciB92J9MYSfaQY6aemd9Dm0e1U0bjc6aT+Awol1zF0thuRn8wt7mwAiapebeuo66kVHK0t36r
bYNcVLda36QACBJzM2AetfV0PWK4YjOUFX5P6G9qKIbTynWl+83KKxjV2tEXqgaDunyWdF2cy4TB
pyThIatYuFeW1Po7ZhSOBMq8B+ro7EOvh99bBoWUNC0D62E8wIEt9kXdIDUmJLNjOKHg63cIIdd+
lTW8Zb0Il84Oc6e8CQ7GnIjTmYtjwRhicxjoh7r3h00PR2tlGyK7t0GD7+2ufRHw/FJGPKqyV6iW
uylqhrFX1ElM/mREta43nmy1iPdB2SvO2OnhRCglW4kyWY34b99opoS3aQlQsZftIHNIa0i3YfYp
01E3YIegpEdMHxk4Zsra779DvE7v61w39npXT6uG+LQslBso67PXDqWG+dTU//BUflct9Hor67Az
TGLzNuy3dwXQrezZ/C5N75tRhQFDrS5zYlOytzHypK0ihy0Z6a67GIboLrqvYDIZ+cc8gQ9A37Id
9O6+m13vKGt8SPlSfv9LU3/WuS3vjmQB1UyKilCBB8jP8zJFVpMqLYvoZcCgEGcJrG97Ob/lPsmx
Th/7vWpi5lWQJloVhJa3iVI7Wo8Qe6HZFxNwqGjE20JLtppi1Fv0GEQ1wya9zeXM3shToG6neSqW
xX3I159oGz0VWNHlwWNDl/MP/84v/Z1JIkXYiCsUQzWV90MgTe2nKR76+KUP2ysSaeVesZH2V6ip
Vx6jgvXYVslNA2EMTUi3UtSR6jvFUlaNoMOWNJyy61rJPw9Wi1o4NjUEn1F3b/YPdm49j/5YPPjo
G/5JGGO/H7nxwWsqWSdNs2ydjuTnb8FQwjqtsQF4kfx+rUxgCvvc/NAkEcMikKBbY1AHJ5C8/EB9
EqkwJMD3EHxvzMR2M8UQh2Xi2MnaWaoHtInZQe1xoMpb5nYKng+Oj5LUbPr6rCnFISJIulMsf4az
UEQEhcx2q36SHc2rd9jtfB1RxT1psYVIp6nOUepVO+Lg8UPaVYQI6Uybdnj8/TfHZ/rLZ4D+hwe5
avHFGYrx7ndS9amoLT/LXhIh5DVK2v5CNbCNoXPnm4eQYSYu7fEanUx2tif/Xm+C7145qatYVsU2
0W3/vCxym9Au5B5gDwJlJeVWUdvGt/RG3qGw6iesfoeTRLjXatJNKFUXjHsHQBWER6luvOi8txu9
tHYhn/fe1n280xNJx4leaJc4ewrNA9YNCa6J+AVANchszRGFRbmrrH0ojXbjkaPXYl05Yn6Nlr/p
ZIiuuFG16GYyyuMLk8cFca+950fBqsWcwqn9bE5+MMWa7kSaOaNuSJhnpKBSKNC5gn3ITg3OuQg7
7RKrdMDTaGl4Y6KVPkpjUq5JUVzRL+YXdXhomincM+X0idMbFHWnWYGbbZesEIKrq0n7wDAJiWfd
v7RGe7TLCs8YOmSg0w5JxfiaMIx2JgStmwhnDSedee+GqLDELbMLY3b7aBl5eCSJlTtNrIu9EniD
O1rj9yFsVbIOmeJ6s3Oop2YvQVuCuiCO6QCnH04FbhBeif9hA0NuoLfbCkYilMgR8JCB+8yhUF3M
EbiuMx0sTo5DVwGvipKPhl7hnTg7vaoWMTc0Q9TGKMc6GOuz3n0nQd9cEwYIDhiRA0yxfjcb3H9E
6O96FTHifHy2Esk/0auV28GHHl0hrXOiEXYEsXH5KOYFFdIOTqDFyfeKZxhFLxV14HslFxcAwvqd
3rbD3oTa2cM/vaohkspBpF+ztjrrBvTzxvJvevycboByrmolvcOhIP9u+jzujAuxffMxUybDGUk9
HDNZvQxCUe9HJdiNVhHf9MwxYWuNzZ6fKvHtPuixqgmopEWvtzdCQv9gMHneFqm9iXhaH1G8j2e/
JVQ1WXZ94+Oz9Q+jXPOXkbZpKEITPCBMW0Fv+K5v6nBA5K7T2xcDm5JVHIyMbFLqsiy7pV9hVHC1
rJIbst6qeIYXTuQDPMG9fR1gALgzwulrOoRil8SAzSMB4PozUQ/TAZNlH+JojlAxc+IRd8KJkGIQ
kGvMWfwztRlObGQ9LiOe4agaZdJ+P1prxR/BxKf9eJLrz3GS7TVEn3cgAnKM6rL2DINEbKNc+b5Q
c6ga2eGRoR3EQA5IHZr4Ka27ZE3pGD1rGzA057X6NBRbamLUHcUD1Ib6YX7sgWrFs69kVlftfRup
ymrqHlIyX4chG6KNnIFQCqbsZbBQGhlD1+x8j4RSPN/CXhVeuqgbz6EhbpqpqF7H9f/9E52sXmhl
X3OwYojBmneb//uQp/z9z3zOX8f8fMb/nsOvZCTz781vj9q95Jcv6Uv9/qCfrsyr/3h36y/Nl582
NlkTNuNt+1KNdy91mzR/UtbmI/9/G//rZbnKw1i8/PuPL9/SMFuHdVOFX5s/fjTNunz63nmK8xfH
bX6FH83zv/DvP45fsvpL/R9OeflSN//+Q7L1f8GTIW4jW0LXbWYXf/wXQLq5iaHOv2Shq2hpdeI5
uiDYk+VVE8xsuH9RXyLLED9s4ipC4z3U2GPSpBn/QmNuKTy3UKPx1FL++PPf/wGZe/3e/jN0TsG2
56fHoJB5AQAMcBYMsiyqYbyb2GL8bYGCp8QHb/eDFiXyqcdI4sTDe3AndNz4PBloBIsdqfsSASTJ
eVevhzxxUCwXbmtSzrkBGe7URpgcln08ekp3WesIxbhvm7marrqmwppmPpXJO4o9jJRHSneVxMrc
ZQ3Llcyt2lY7dCUIsD93v7Ut+5CQoZx/a27yGu6qFh8rU02QWpJf2YY6XKMy2aRS+NSlubJNbND0
pXSYhEjdWI6JMRkVZNA64FpY9mRuRnBpohgPlQAyv31l4/m8SuUHMrzDnmD9uie9iE0yhmaGYXzv
mrbcmUoX6CeqVgiwVzou9IKamnlReybPVit5VJDfOaM2kICX+bwPhb9ePkfTy7ZSY0noWqrCVRO5
cHm9wn23ORTa56n25Q1+IlczAfsuAiqPcH46J6jYXKX23MJQ6t2bh1MiSJuDx7McXW9OiWcK7IWE
vYrUqILpwkKaFCjcy6qAqLVP+J/z1K/XHt51ZLH+fBvLe5nm97esLQveR7Ot5f7WJj7jlurw98Wy
bzYLG/qk2WcAePYlmVSBTMaNBPLJPCkP1soQmCHoEll/zbIoNDcIHbjLgojzWskjLGsachJNWvib
qUkkinyD+8EOBzcfREhgegvIY3CN0CxJh8MxoaDd88KKonxAcO2kJZthQpWgiy7e8bA6yVHfumGq
bXu8f/bDdRlZ2uUUORrFCpusxZ9Ry/FPkXHWI4Y2uaDJVkoamk422bKrU5nn5OhUNxnOUW6vCFiJ
pfLMSP0UWVrmejCsXxdqm8p7jEFXyy5GztbWaoMz9m0WOajISzE1ZuGFf65hE9EdlOSOGM+jCUCI
Ch1lE06BlTglSJCDhkbBbrdW4IX7zOTOJPu9sb2cR5yRjOtRamuXcUAOLlXX1pKs1W5gRdWmUe3v
dskzLgp9UvZgvFwo+vPRRGQIUCxH6vXLUD95sDVrWdt3ke7x6ba3euvpW+bJhEU79St0t5FbtBrW
aCVagOhN75YI4902ncZ1UcB5SAsyiQzeeyeYPw6CEPyWys7PXz8UAaV5KxfF3bv/Hao6nwcjuF3j
VVKOOAYqu1TSCcyLZW35bYoUy/XXn6kncLNuM7FvTWi6nX3QQ+lb1eFwKaUnA6cZSB2WTa7Lrihy
tu11XSLq90Y5ozRUQQuMzcwq6ErIQW0g1l5bPBhDNHKLmYZrVt2HRDLGLfKqAJFWuYvjkFr1gbyp
l+7rppfdHkofubldLZfGAYF24U5mh2UGojyKB/xcRfFTJ/NNrq6wKGpWVlbmvAEPinerQdCOgmpd
UuO8N2UkukpPUFpXpVWS0VM082aB4xVlk/6XlFEEs8KicdXKTrbS4D9T/F46eWdPm6QxAGyF1j7u
QmNdC7J2Evi4XZMMO4XPz9XmRaipP9aWfVavwKkwoq/Lr98q68oty5jeYMr9dNMxliJI1AVrTzA4
DWsCCCXVuhviZ93GqlDlvb6lOBn2ZUf98twHLbsIWjZwAJVq3SVfqIztXar9eje2ks4lKq1HKaLO
gnQfodS1mDK+zuVeeF3VwRPmsK33tpLyQIjzz3YWaptY8xqCljfj6KuHVp3I2ww2yfNGkHJTY3tw
I7+7BAU9hCq3oxv7yjrUrBsbJvhm+Sh1UL2jrh77ECvrUfgfDPV2SlENzXibJg1sDBJh5C7979K/
ZcH/o+68luPGti37RbgBb17h0tBTFCXxBUEVJbgNt+Hx9T2Qqi5JPNVH0f3WEVUZTDINlAlss9ac
Y6pXi2kj1NjHPTdTKG5VeDccmZMbq7UKMVnzA44FtAcl+MS2RV+iYSfPR5OdQg7w2nFWYLdNGaqk
qIUISjpokvJa0e0Zs3E+nhVVjufLT6T+roGDYBdpTgvcgq+DIoI8ZyrD9OVuoo9vndqMEbQqQtv2
t6LhwLDnGN/W0tAidmeCyhPScFoJuLXOVsrECw+8E/7lx8uNs//yx0+AoKLEZtiUaWMFiz1gs19z
kBOmQSq3MJsT5YOKdDxRXa2oyK/G2W4jxPu1X4EziOyayLV6ZZhZurE4XZQ66T6gDElWnDuVbV/l
nVWVvXvKWRQTJsgOcAy7wWiiDu4iwIQjKS76oWqG4WwUfXNyHOGTlMNccPndard66Am189FOL+fe
ddaDplqQMVTSB7sJ++rAFX9IvPauFvO+ZRc306Iux3letjOZn7TuAKVMiQkHjPaHnxhWGrmldqIi
EGyJmR46HnVVAMRiW+r5HSmlnh5qS5vENFMUNbh8P4gk/v6mLnehV4AhdZaz6QUod+ZDn46Py7qP
xOYttM70OHZmVvnDYIizRxJZxyVwuandllTctn4ezbI55/uyR+zrm8tNvf/kAqw8WXUN51MFMvTj
D6jPRB0MlfhGJP1d5bTztU4BJ8jwUtLGpgoptcdi1wotzvQKGcKnASL8VuD5TZvXtWfxRgkNfaMC
YV2lCLaY6AhW50PVwmvW0MOF/UqBImmjZJmfhZVpWMJHQhnnT2sp+sgagbYrJMm1mYxcb7+kFcYX
nPZUurpPKMGeymQpqRih/Hez9asl2ogNsk84nMYGPb8ZiKk64C/28RnqB9Q5MrBy77nScgoN23pE
Zhy3q/EdOtstZHDrNCZ6tExuEw57xqiEPgxae4qNjRAZR3Y45HMUgIK271IhTI8qYwVZlguqaLuB
ttqc275Ur9W8mWJ2Oy/YHTv6vV5ksH6KSOLxfNygMLA3mvOLWu8rxqPoyIoTzjAQ7iNCdjr7PPBK
jEMaKG1nnYZGLymHRNoRmpGOeNj+WIHV550dpD93ST73vjXss4/H1LJNtKmS3YgCKCxmuToikZhI
WJqJ9lvM6inXvTJs83mLl23RnnvmJHdSv9tmtfmeUP4awNITbUJ5XRa2n2z26m8UceCLvlGjouPr
DU+ahlh2GKf0sJtmh3rSUCCwyPCWzY6qLY/wU0BR6bno8Dst7SkpZOUL0sn9XK1elt74vK6z9jBl
VRa0OrwsHEy2LtKrdXnpEM9c6RbmmxVan4dQw4dRdadj/DuZpM9eq17y6jYWatoCXMRef2qqHOHZ
vV2NxSOpYeTWIneieeGcDHelImWpkHhQq9g0y9qluFnsqvATFg6xYlkt2TPpR73reoI2NxH0dZdT
XilOzKpxjYUQ1IZtxGIBzo2UhJJZ/QX+S5znBVMeeVgALHAWEDESVpnKrluZXgDMm7GXqc+zBV2i
sB9n0PJHs3G/lCslLccyb+uMmlp/Q8VvRJtcFpGzNDR47S6s4c857apB1HIpnm/eF9RdN4rHkeLd
Sh/wn19l9tAEjHSWLzP0XLDOP1J8DVCA4SBnE+rneXM/GKQgNKW3Qk/h4QuZ4yHRXy8O/89FOwSr
jKw2WzhFnY/2lqAi2oproAAsSXvY461SBAYsoyP5kg9rmhEVshI1ImH20xJ6I6CSgdCciwA+YXmw
p0Q9KOpihw3p34l9NxWNx1U8zj7iZTdQysQfnC4/tOOCmsErg0SjYrKiEFUTyOZZCttzbvyCmt5c
TR+aynpTlPbQavzDVYIZDVFEqdd8SpcajcvIYc8uYQkbmR0jX4yPmuNr4yz4Aqfxi6aa4itsxFca
J3RlXBjR2vhZerT9bMcqKBMW8ZoS6Y03KKNTeNIaFtpetVSoSWz2TDhOqvMEmw4G+CzZYlltksSX
B/y8uTzo59368sxmX1pefvnuz/+Pv6tyCdu6zTGxBMNeukv3XY2xz7hYEzp2y/v9y03+z0+Xu8hP
/vefbdaMMR3eG5nU8oyWAMrD/tNgq+0pRbcqS/tGqdgzXH59uan2R/186M/fXX6y7X5PVPrnld79
+XL3clPQ1PvxZuuHEi7Hj58vL45+LT0hMILRwrH8fODl7o83+Pk6U5nsy0V0FOyO/3nbhpXzAQHg
aSMHM9ra7lOxz3H5vowfkz4PS4lVVFx225dfXm5+Pubn7xqK56X/8/67xzgTWoBaGb5Ap2l+edi7
1ysvG4Z3z832Q/r5u3okpQh/1761+NcjG1HYo6qol78fdHkq6aJDXM7FQ2tKY4ua2bmnvzHHtcZC
e+opf/y8sfdV1+Vut66dPyfDFuaXtdZELDsb33/+/uP+v/+NvsDfr3J5fCmzKhiWhr2sGSasyTk6
W/XzSW1Iid23wqIuyvnu8uNmOmwqQEYESz+wNtyS5nz56edNnuq//k7tplAwmCI65gk/b2olLQO7
X+ag/P0Jl+f/2++4YnLh/3z5n49RPe+hbUnnVhVDO2fVxI2sv2F4WaMR596PVt3fRcLfal//lCff
lzD/f6o8stKlIPh/rjxeN2Pe56/162/Fxx/P+rv46Lr/Q4UQJo6J/d2xLRuBzt/FR+qSKk1i/qPC
rvEX65/io2H8z94TU3dHFyV4BqJ/io86L7j3OpHW0sFVDRRh/1fFx10g9BN6As5WM0x0IhqqFo22
xvtWdb7KeWyo4pxqi3VRTsApyTTrU7eVcUnxILB1e6calN5hlUtgLdUc68JtqSmEatahRCz1eHVY
rXp2ee1q1nqou5tlGK0HKOAfycUIPYoLIVIzJfIEOvyBXs0haXFO1kt2qjQ26+bALqBhga/LL8Ik
uqiX+hTkLenWoyQOVH7CJpwB/ndkP/k9PbK2+QwNZYvrAiY19slTMSkeKxtmVyVxdiI8euvNpLFS
9WFJvmOIk/oAVoP4VslBdNVrJ8zxSIPpCbDzwB6Mf2ujEug2may+iAdhxUYYTydpP9TK+G1wiOQd
saqKLE8jh1W8aJU1LioHx0ktXtuKF4C4xGZsJSy+8xrAIt2CskRSbju3njvfybVn60qo9uIByIKU
dCwAuvVEEmmyhRasQMgqbCVwGx0HaLOw7coLsiM0sqHSKfM905ZxpU1OUOc6+3bF3Y6jnUBxctj6
uObLWlrGH/yF2n+eIDhPdZMqucE59x/2wmJ15dRMbXtqDe9JHbQpuNwIFxSDZfdIbdbRC7bdOzly
UCZ80y13/v4wf7m6/h4+fs1n+b1lvp+r1O9JdzSh9EDOet+W0qnnL2lZUq5WpEECWv3FAB0oj40y
3qc6mXBe/S2nzf/f31V7V57f39YxdA06oAv8l5o/l9AvGktybLStz2xxAgR4rXYULDix6SGRyEB1
b9DlYVWKnH4spQ30N7D14BUeknmAgow5C2j7838/oncSr8sHsYvrETxwwbqqysjx6xEVqt7PVd2L
k4lQ1y9qJOu9R/d7nYfD0jTAi0bkNLZJELFd4FqvxRYrojxjIByDxbD1IJ29b9PSeoGNivXgNeJw
eSnIaNGC9i3ok+LDfz9oYz+o30caxhda6WTr4Fl13HdNxZQrgO0ecS+mJ7c471fgfO4aDRMiFDZX
WojKMw+NmZxQDalnl3Id5gkLPNNTmwgqXmev9cHwBsVH4vpgAwDJ8u6jSIyoW/SVrJgwoRYFka74
OjQtwax6X55pNmCeUtav3tjfdtb+Qej526JQPU+sZqaMrz/qbjdEo/Ce/vAv/l1oc/maPAeclOsY
6r9IPJYSA2VVqvkJrMjJUITpyy6vDun8MXM3/RrpUASwB92TjqZLMzeVdAwtoalgE+Y9OynO0cWX
01TFDlGgviqtOB+NENzTTF/Te5o6G7VVcjsmpI7ZLYOA1xLMUYvk1WvBjVpjV54p+apxbY2vXYN8
ASqwwAm3K9XQWKcmEsXkT9cLk9O7LxqvB+lJpupQY2PW+/3sRC5EmuJoFKdBevCDx5mPfLuDO/gV
HOF46L7XaxPWuqZEWGR78ugtGckI2N0We71MQxphaPKIMNPYGP7hK/m3Y9M0VJGuRcgTnb/fj012
njAGaRenbj2qsnTOm2g+N65kSujtJ/RQho90KbpMB2DOCdUmFqFObRRQAg/+PEXKsF/mo/7Ss8Ha
wQrRkNoPnJZ9OE6dGzQD+yltk98tcJ8o7J82bz1b9ZXrWvcdauajos+EpFACCF1R3aP4M0MF1EGr
tRW21fwlNxP7D5KvfxnCLDqZGr182/Yc+z2+vEyLOU/ttjhtgBBCSxT3Zr95gWoDM3E2kKwdOPaa
KObBuPIS7mw0qH2tyx6LyqyOdT4Wf9J7vptXTOJGVRPVuspSBlmvuY+6v4yqdAsogWdefsoSj2tV
3e7UDEov0pVTLRzzlA04m1MYyDoJGuHgyNvcmZWgr7Q/Hck+8PwyMF2OBM0Fp4PrqKZ1UfP9ciRF
NWDQI0/0NBBDTJxGj2L7VAli0fJixqvAOETudnreyOJO8afuBIwjPTEEMDMh8sbgfBQuMZjZuBEM
pkPMtPU/HKPxuyLD+nGMdJs9m5mP0WT/NH85xtEmBNFuFoaS3rr1Bg31lgKTwmueFUBqL+g/t1SF
rJbT6muzr85EYd6adfXWyuGxeOYbAQu577ZvqDyLD2jCA5Ue0VS41b2uCCyCsG6DBqMvFOOKeqyu
fBzHrAuaVe9vxMJqz5UFiZTtHz/9d9PC/i9D78ucjsl9l7C/uyKnFUIFkVD5STUp4nUU/jLYGle5
66ZIc7G6GaAGap29LqBYlhWYsSLI6Fhu+oasQ2c+Awd2ykL5wzVjvVtt7AeGgJMPHJEka3H33Qk6
pZi5tsTJTzP2LmdYC78vmoK5fn2yVMo8C5s7LPPbo5sY2v4BouvlNoZLstB8ZBEK3F86ROr2S6Kc
LA96X2s4J1NfteMm+nirtcBGQHynTsBBnYkYWNpIGj5Q+5gLLP0I8yHVbIXy2pC7ZhlTD0FneFtK
syXaRxuDxByRCmB+b6zqYUTyHhPKSRBJUypBp2O685pZXmfu8JZM1XZVjmBj9FK7qye+x6E8dlY7
vLobJUD9zEcdoeUVR08I6lGpd1DKrQiHxqZqvzdJEw7k4b8Px+8ScC6nNfIHtkcOOyRPfa98YLma
zJujKEeT5cdxnnJm7yrzt41/uBgt+96opofEs5PATYj67jpXxBva1djWUMuBTT70GKF9r1xoStB1
JbqmuF9dNVynpj0hDvrWGGYX22aK/s7rj1zP7i6yxazLMtOHSQRyajARipaJF5OkctdixvrSgp5I
wp6dE55dIWK5eZ+LNLNDqn25b+BjJ6ebOLitN1l26BRUlJVGBR5LKsBXMxWZdpy/z2jvQ2uGIJiy
+w9t1dv5KCb7p16+Zv16t4l5DaTLfoHwLHRVXrqjGDuqKdkQpInMjkY3HDW3wQRNWzOExPFipYr+
UDfrHUdMlppskNqSr2duC50L1AX//Qt653fYvyCXuqqB2sVirfof0hTVq1F1CD4lJQdmOdT9XZnU
6rFdsOmuGgBbUoqamT5J5w67gLt+sgXp3c4eWGAB3BOOflMqjdjlkb1f9/0Q/eEI3y2yLkfIPL6n
Nbrcvt8U5AoRJ4nS5z/Wwt08faiSNI0albnddfnEucyo/67IzCl0CMn6B+zSy5qzTHbonvlQiI9E
m4Ax2tiA/eHoqBe8m1tcFauKztbB8lx8Db+P26vbW725FJxlUjcPea56QTrOL6JwyjjRW6Shy7xe
YcRfr+B/GIFVHKut0Ole7JNe1v0pNND4saP/fbrDl6o6uHLZSnFo79bhQrYwKjs9IdCB9FbL6MtH
7EBpqLknRKfKZ/4UDxn+6jTHUVW13zyht69G80Ur4PE0hiH/gpLCUpVE8nlzsyuz+cZyZiSVdUbh
RYZxnOXGfVJtGACyzo3Rz3FdT1wVkwaIchLP6Uj5a8oICSiX9F464AYgb7QnvsqbYunfmhYcEXVF
wFAkXyd6w3Wekm/m8EnGWZq6weZNxgF1/VdZZNn1YnU4UYEDR17BKpgsF9qZzv3ICuOceRznJImr
N7Eu0GKml27SUjaNxTt2dXo1Cl6q8BAzWqbT+YWaPnr25p6ajMkfHypigqTKzy2xGIHRbMshm/rv
fN190BWTEeur+2ZISF+C1KvzVFFMd1VKo9k2HVVDDXSs4lcNWbGhk5nFk+5+4cPGdFXPjwnUPBwk
2RamRN6DPkZKO6CiJl1psKJEpPNz4oh47Hvz5NUyzA92qoeu3sorJtQXxZm3B2OxfNOhJGEBXw/I
zbDOYq9cpGuB4LsRXxxNWa5yMeKizImLYttUn7fJ/FLVpsVaj4owwXtgk+0bwg2Xq8od0bsw+x69
cefNjgIARJZkhwZ4yedNP5Q0D2UG6m2o9O/rVuqPo8BwQgQudaBVObgQBGmP7XOI7R7s2TDDzwyC
t5WmeDfkjeMMGZJb/EQEuNQTQi/SHA+2O1GOL/SjkVRtKLNkiFrHm6OFkmlgbkp23+qgWQyzPia6
qdEFGfXDoHNVb/WImMxE9WIoOKSx4jynsDNx/NS3/bzQmLJBV3fq0gdgY7+4Az0t6GzNec3x0Niz
+xfGgDaunbm8pgaEPbAT0seILJ/YNgPtH0uHZ9Lp0RTaAQll7yCrAbfacn6b6a2gjgeR4FoIPk0S
Q8O+IdjP0ZA090jMHGK9lrI6Yqv4aG5d57OoSkN7G8Op0wa/p/gQTTpGXtHaV6bXUxbCfRTK3jno
pryBvJjdlDaFcb0o49HGm6tpAyhdy2ZfjD5lVwg/6MY0xE69sE4dFxqUzbhD2HLLF0mVnpequ9/G
/S1smEeiUR9UosyziW3joMOH2Bfdsk7iwoOS2mkVmeu24/hlrR3Y4uinRrQV9W0tghRC5U1iM3ed
UY+kYywHJwFnR83lU6LVTtT3QIHQ1uf3QgyWv/VMX4b73Exd/iA1JfHHEhsVbJLpxtPAeRsJF2Sm
f9SVdHnWe2QlZk/jVWfBFCpZRjd9SvW4sftDmaSEV2KktFvXjoWBiAKG+1Sv9g1roBa/wtFTrO1g
L+adp9hoiau/JhDsNEgSK1xKnALOftB5791pAo5Q1miEe4ACDGx2yXFpbFkwkfYdeni6GZUPnZGl
t/r6l11puB+hrpXTpvhm0VSBNOmJKkVtXat1U7EZ1NJDjlLYrPRj1hQF/ELDjKipw1BSs+MAzkLU
tno9actNYs8D9vlMfVAWjKv7P7yRCNe1yZWRWYzLs9sO0C+L7WOpwYF3auWYVbW8c3UOrkzz5BMg
uGdlU3FxKZ52s7ndGGTqhC4HyTVMEeMZIAEm/CabriaDXS6zYZ6VghBE0hx6fIjEkqeBk5fmp1pP
7dDA3HtFthlpc0qvfunApfhFad9DNzcPbN35nFzqE5rZH/PS7iPk1nOgLe5fzWxMYZ0SVKaQHBhQ
9HkEf+J9sPGd+XIt9CvNKl5aMdAZ53JlKXm7OnnEQoOtf7d9NiVDD+6oUAigKTL5Vk1UDdg1vulN
18edZYwno1emu3yTfISV9zCVPQg/ZwGaM9AHtWqUHt6ihfVqdlyWR8vJnqp5kXcqPffQBMrEftxo
D+V848DWqTTwV7P86niLRbUXX4wYGYcmZcLnoamfNRYylTWg48sgtVS1uBK5fthE94BincY6AOzQ
8KyFsb7HjFwQtihmsrFz1Chyfq0b8xllWn1TomfB1E4admsi/Srxo1IZv728KvjAIlBzN4kwLaHo
cgF5mtqLuUjGqtlCBSHUg75K4jdqtb3Zev1kGBVaK0P3kS7RkNW988X1ooIY811truM2u9qKQj50
qwvuujfO246fQJLwQVZ2EYuUNI7KkyggtGIJt8Z+RICu3WWUwx1YBgFdCnGeNySiuSHVk+Y1AJtQ
LKBNnCOF2KPAtb0EfIu4omsGm4Wia9Igvhnrbr2ZG/lRAMFLSmP6LMbXoaJ4w47FwGxZ3i5ZjVRR
8gXnxMnj+AHuIYWMGS9mbDZFvjef7xppXde2XVzPWQUEI591kq9MXqaEeFExCXZVY3zIvl9cNgpZ
0p4KA6JQmmiu4bYQNlfjOD2aHcx/ztiTyPTPm0f6QuZgniizs+rsopGKJaDhMUej0xzYRo7D0SMQ
s3WfvIzdg7eiolN6zTchqYUqrHhElu64b0GdaGoRPxjVKK9UG0RiLpUoyXQNCVZrAC1R6NOXjgZg
w/1YLt6bM0J98MwMHTJFrrFoxwDIk5+WyXq1zb08KBOOghK7/VRYNvuYMWjsdLkTZu0dPHQoFQaX
QS3uy015FKbMor6ih7KWWReKEmueM5Vn2Vs6FvitIEZgO5nCaw4OPRyfbkoWu7jcsYLN7ckr5LOb
zy+z8mmpACP4uU2JeA06d4ds7Q0PxvETVwGpcx4rQ0smH1tsRFqo1IRB9AaP1VNTu9aryHXzD/lI
mZFLrmfSzdGJpNXe1tmQOJHUUg6vSH7OCzPxApZZof7ts/Oj7CR3j30Xr5CGqELTIOnt53QGM9X1
iUXNLAGr6Z1LDBe+PShKkOxk9nUBZjK0t4Yz0qZh7RRLjawW0/rAkjrUc3u+HmsFFUDlxuu0IdAb
xdc1Surxa5tKJ5goxqy98SV1WvbsiTi6ZvkkKY34qjJ+HmcwbhPTwGkWLryhoatZEtfoXla7Bz/K
sk1H0K62eYie6QC2rQ3UDUmbXGvPB+uTRHQFrKOhq3ngaJFKipc/qVPYfpqntmQ+LfOwFUzN9F+f
5u2zPmJBK9MxD02jmXyNeGyo6iSCzt361s4GXmeBtshsn4tZZjTc+iRKlCJWXJYTyUjSdtlE9L6/
5JkRdyWEJyH7Q5FbjO8JYN05a4JMX5AFLQpubuWzSfpLbq+v7O01dj7uISM91RQLRCR9AjVUCmhT
ukSZ15PrjA3MbJ2Ix8XTpABVzNqvmm2Qg46OaGWSowCT3UyQv9DxHAoDWW3fZVUkC1yJhJ7Khsbd
lqLyWZS7so68rXXgwaS+41T08J2Oj30skTtWyf1MmsRAEHtQDAJE64b7p6Dyjzk5uzPSw+Ig1gUC
urBxGjPnWuzFIK/VX/OxvelWBXNb2aCJE3/p9XrlAaqxd8H96uwn/U7vG8vbIZUD07VUgyz5igb2
EZbSh9aWR3tqPw7UG1BzUeToPDbpZn0rS+SXhOgcvZSBz6Ms42Pb48Luir9Qm4XVjEtuGz9mQ5P7
1BK10EhKtiaKd7J3zesLgdD1A8xY8lMcDbB6w9C3VwPVSZ8Oss0+tHJFJ59YaFggtoZWtyghQdsv
LI6YsierRHXufbRzlalTI3Z41230+820WyPcOoEpWdUsVfa7lz9cHnK5++PmIvfA2bgLbnflx5xM
0eBar5fH2ReRxeWBHu3Dvx9zub92ar6PQleXez8eiAbWi72F3LXL8355q/2lyTFKEZfDkztqKD3H
Zi4ObVfxVfz+yvrQ6lv068uu/S4rNWr/8svLcV5++vHMH2/2y6uknv4B9qiIUV4hZ78chmrlZCWm
eHx/Pv3d8f3yku8e8+6De//R/Hid/Z+YjvVHr6cYtaY3qcV2HWZldSLqcbqjK3wE8fdaz87y6onx
yFp1PCwK4KLWzbazIp3xsE5U9je1WWmVDkpc9KYIUm2a7w2XBT4xh5+rbIyzMn+dyvpGSMqgPbBe
RK2xNEsjxKr0PA+Lzak+upE6lIOfdylx3gvpMRmkWacSYUcQ0wmAdM3UZqIWr7rKr8u29zVjuic6
D5VvolQnmWQoeNv6GjCdb4OwtN2quje802KTqVQbbMHYgBAEnyWab+vq9z7z0sdCBWKI7lovUbjX
Eup6QlZY7J7wdrIgWbZXxCUPJUzPdMZcre6O0rwJOqp94KoYTQux3AirmE/Yy1dfzupVIY0Hue59
CMwTIMKv8fziHxfqsZk2stpWwVbKHcaD7chDZtpPCefKjbrCswIoH/XmRI6Rcj/qY0eJhNBoYxL+
3Do0yI1jainKYxpJdmxEyZjEJSuOQ7eLDw3qFt3NcWWlKu6F+iGn1A23x/nLnWDTD4YXGD3yWBuK
FaeO7+hvQOlnHauAPWRzjPCui0gYAQ+VDDcIJ0hm05X8AIBGEgWbs+6ZkrCplNtq6bw7BcZSNd9Q
13hVtenQqGOYYq/2K6DhfgYZwXeGjwUE9OvMqwi35tMzvPVLq3mA9C74KRK4h0qJp3kYMfLI3bZQ
ICYdyofWSIj0SglhWZL13hQMqCZy0Yww3smWt3NtiVOdzPSxjE/6hBDZnliIdE5JaA9pxj5a72vw
0NWdS8woEBdHTfJrczUsX+Os95fG7Q5JZS5nosnCBQYhz/VOOgNonBMXBm1c/Vjq1QrtUcmPW9Xs
Fg06ObY5nmEc+Bq1Bzwe7qGWbYBmVp526w3RnCgjvDp0arS01cgciA1m8l1VwdSzrxdtxQZQuWoo
tokvw56Q5sdWy9/Kpa7jSjXeSHzNYETNwCMG273ds3i0iSNGZ7KFugN8aB3b+518DdwEMTJ95Vul
UCloON/g1vShkkAu0cnBDUjOGY8jmCQxR8D0AI0oiCiNrjtp+XJVg5YI3S4tPjjLm6n26oknZSi4
iPitxoYAF/tlmroZr9vXYvsgt00cu82lgG/0N6sbtFMuow3fum/q2yuxhRbK6PlO1MlTmZpvdJFM
6eCRc9ZTaSnnJBs4yEokx8lxlSAzEWy1qUtDN4E4jfWJ7Jqy+byMNae+kbusme2EqlF3ZxT6uFeO
fDrN+Gm1JsokHQHiwZmIEXgC0JZXutloUbF9dQkHCWqNWG9EDJJY8VgVzicdMl2wCApJtOme+h7j
PO2BdZwXZm07j428fyr79NqyvqpGllA1Ve7BXZHGVAH8dAyM7GKF4q2qy7BjYO+kAH0sdFztrtpq
x66zXurRYdAw0xQIVlr5JBF7eJ3JhjTa4bNWZleDoy2H0dje1AIpa7V+0Nv5AJYkSTWkuvZ5Gr0e
rar2nRNwxs8jWEMU5jO+4jhhnb/D7qtoVJw19gx99AcE7YmhcwIiRckEiTkGBX62yZnfrRrlOV0A
o/7KGmMZ0hz2hnnebKEE+UDK3958TnX56NVIGxkwkOMjSi/zZwKC/VbHadSrZInkhXaDwvYwbfpZ
Nz2qqOZ0stb8SQExENBTTEOnSyAuKGZ1kG9WjmejcVmEWhRa6gLkoVIZTjRW01NB2cLoiu+V4j64
g8qJlphLsG1mlD/2gKVi0fVcI6t4qMrqZrXICaBZYDja2wCjKOqHAbhQ98kj4w0zNmqAca6e2k0l
HqcqgBzM1MC9ZLCx47XoFRURO83GesYgD9CkmEA2q63xNuXaN/co1tIbRSXZunhu257uhDG/Jsgm
sOcgoV7Hldb1lj4XpflN79Yk7vfS07bZ56JmSdEL3Xk0hix2jECFbhpZnWNc91wBmVS+9gXjw+x8
VmTNhkXqzc0E0dm3oMdp41ntXlZVhSStk7Q7kFmZ9sq92uXdwdVwdJYJpbnNIT7UoXeWJXI8KLX7
TDZ9ftWp1RebhV43qHqsjw5L+IRy2bzYT9s2H7XEsP2eK7TcOlQvaLmbvDEDohTYz1b0SWFuHNUC
J4IYQEeOyWtmosQFTDMdR9Hc5KP1MlLAjb0B38LqHCiKfp60Ib/Cr/LNXnjsaGTBRhxvkCde0BMQ
zPp7T4DIOTMxvK+Rq9edjyCvPVZ6bGMm9918BeNI4nA8OechAb2/JRnRRUPcuS3lvLxcryHszb42
N2mUdMMjPPua2VU89WOs2AAJDUZPtqo5gMRJngSm9SuZ7Vu8vtfB0w0gu9nXwzZZgrG1psiwJ/WQ
m6z4marOag9tAxgQ+0GJUbOoHZyLkziSV/k9cTYQhux6WIowLM90tjd8LoBFzDFQqSb6e4VqNpMq
9homTjVbr5aiOjYQ3Np68s2l8hk4wWfaYQ0KILTK/GNCITOAO+gGGHjvdXN9quuJorCRA69XqeYx
fM82hLFuKgMnNc5Kn4E7XZoj6IYhsioTSCXGuGm/SPE+iIh3XJOiOtBvzam3Vb7ppseyyCo+2KIO
Rk1hTbMS2qxqqRVVFhUQihWSNoxf06a77tJvmFYwDUvHjQq9zSNqQo/FWLuHUWvX0Fk+bI1Rv1EX
F12GIWmP6oanmX9Ky/TTSAIaRYKexZHWXSkLbfQah8dmsQaShL4l3k4GY9TBV3vFRfRmNalLX6Q0
zuC0Fmx9+q0yQy+EcMXQMOmfUy2P3XO6VeaR3Q6Fur59qfplIdaovSX+qrjtHPsEMYgUHxqYce+o
9cnujNgtjkM7FeeQjRtZjpXqXHl6cbNmlXdc1fURXDzqOSXqpTzYhZzYzsDDyV909gg+XJR25eMB
BO83Ci2hwZtCaYwtLgrzufPmx7Xpn7uMdjaem09ju0C22u5GM8HPpA83asaSxKyGGyR8V+RT3iu9
5BOYd3RWdmdz+Qc03G8LKF1c7F0Sunu9s+8/JaO9MLI5oYklKmAkUcOO/RjniLYEw//i7jyWG1e2
dP1EOAGfwJQArSiJ8maCKKlK8DZh8+n7A/eO7nN3x42OnvaEUSVRNECalf/6zay2RJkMHK2r8WTE
53run+kT4OWv+SXmhtmjMi59h+mvbcB4anuftBMy+chArTdr6o/SujP8QHs7ziMl1+oR7LjtXaQ3
yS1q1sfBGME+a/BIOu+Gdj/3/lO5qimrNBtOQLeA0lXqxtusAU3564fDSHu9gxxEghuNpWKeNqWm
NWyxjfUSm/SohljTNlJmJh2ZCYGjqqtwsGuo5j6H+YObiG296pmvDyJGyWUnlE6roPf64EaqJoWJ
XEAHc72TWB8k9HChUAfLiiD2ehjeYfpFmwaHlxPWJBSLPaJrXETSm8l9QZxIn0Ar1AfsXAScgzgY
q1CzmTsYaBZJU6gfsXvkQdP9v//FdoVeCkAouP4shx43t9kpX8XqfYLIO13/FfUTTVSi0vt9bThH
W+KoGgNLnabrN/yv/1tDKcIFm7ZNXApruHGGjCjIprdAfuC0o7GpucwrOR2TM6JpcVJ5M/Mi2gIJ
LVkTHa/vSeit5Hf/+fYp6JssI/+Qle50ArLOyo1fKax8lfZkr2JX+UGjGfHm+vvrk2bUZduZsJeN
siIW6F5qJAnkU7lxKydwG84fsdCbbbGq2b0KV7HOBo3oMBDCL93JN1ZaBVWLYKhKGYyVPqIWqigr
GAFIjvX1IZdlcVJ3ZGTWp5KoMbQZaMHThlArH0HPHjjo8Ncv1/M7N5JG4fylPKuhB4an9AldZsz3
JGhpR7P7YV7Pn9eHjK0inIGtNuaqJF5SZAjlasSaO3eZW8JBbfospIozCKOpu9O8PuTaqkehXd4f
OgzFy34xkTtSbU+aZ37k2MYdPXxP4HI7J5HHv1q31bZWxfjtiaoelrw/XR/As0NjEJTKE9rgpYg8
EA3kotdfXv9VrP/tvIZOSu8nsLFpeiYaGd/Wiq2JcX6VBao22MyxsSI4ZoLGbHipXWsBSus/2OM+
WAG/q2kDAQoSzVjglCBM6AK5QEqt/8Q1PyZU8aHwiGzUX+0CIz9wDVBe/VVxrt1AWb2Ys/VmmMar
MyLMJN8gINrlMUrHHdbOWKOaw5Ga+E8dUzd/xs7w3pa0Q3G6SGgjVPdCmx5gYL7KcdpA1yGnjQoE
LSfyWd7baPtQa79wgfoF+fJh7lwOm40+B3CWjqVX3WiA/IE3AZmbJqJdq4fATmmmaGjR6sOO6cSq
VOPIvZzzhKyu64/+60GCR9F0GPA3WgiMWJ9fiLbdaxln9vV3/3hqSnYCzbL1Ja+/1odebLvZfvvH
80Z/FcNff3h9npKOt9Nb+7bOS7pCVVkdSGUtAloNP60z3doFbJfWT98jmnhhB9pUNov2IqgANqL0
+9PY6aGn3ZQZoXEdyt2tWxDmG5VuQF/wQZPefdS5mJEXWHG1KNGnmBtSTijwxujRttZOmKPt4hzd
iYX5k2PxK+nR2hjTlrZx34gnppyh/+Bf3d83c5BW+J47dXdrsHicXXGyJ9SNXp6EeAtnjwQGZFT0
FDcVVksnHARuZlnOd07CtOpW7C4usEXQmv6rhea5r6F8tmZ5AEgwD1rdPnPsF9R07d5xbJa7Xt+Z
cJRDzGrU1h0M7JEJKraHmKI7Yi/2qDEWtuu95d5ZnX+Yk1ZeZlXsW6n3pyQyj52TiBCFXbfPvPmQ
cGShVIRxTeqLtQeJ5KzfGz9CzMxRewllTicps7J3hEhANORICfb8ZXrT8aQ8CYKtjLTod7jGfMvC
uxWufOjb4uL28W8b/7EbPSFiAYcrtnJCr809kepYwyF+nHSK30Xue8cbSWpIXsrOw6mrplFnlMvv
WnqvrWnFu3ZtBMha3DE7XlKf9Ezamf2mtLyd1ydfmZzeWe35ivXRtkzOEknybPvzRTiQnOj3q2JW
QZkzz/qJVOm6nei5qGEP5euP9ptz1oQzh/tskOy9hYQqQrQTRNYa/cmxFxVofbHGLIufpp6ivVS3
USWhrXXWiT5m6Wvwgrto5+TqyeawUjomaunyzXLtb7GGejjgggF9tWW7cqF7urGz4PNYUbpyqRqS
QWkiDWPU7NOuvAD1UuVyOLeS7aSZh0EO52pW9Y44dJYIewxsPb2ghfoUVnKZ4vGSQQbAQGLYTDYe
BVEUd5DGWqDrPHQ0fash6sJQv83dm6Vx75VF8wrT8Z2JXBsAaX6ODZrAVZf81iyFMLXVbqpWQkzC
W7UkbJ5gh01iTZe8Fg94G99pvfOoT+NbUozvVZLcCoeUbDB7J2t8bMvKT0/AP1MYnFoa08KeiPWs
ql/cfeTGdvzgFsk3tZYiMS45EvdzZqHX6Sv9dmV9HtzpD2HqfwZa8izQv+YCQhuGefROhouqiH4i
Cm/14zHPoly+Sun9NBDNG4gEftfpzE7jYsnfcGC+RsP9NJ/7QWbAOyyUqq2/F51kyznBHIvIMRE5
hEbP2V1SWh+5WqEAk56FHF8X35w5E2WQBXDT6ooehALXFwjuH4zLdIvZMyB7bd0tsf7ae24SZvCE
weH1Xbu+DnyRjqIe7fUyE//gdU+Gh+pB0k0EOikDJ5L6Bq7OSgMU1Ho6gfAV1qAdeoHCVGdLWDTp
+eC51JtQt6fnjAzwfaUqWv3tTTL0H32hV7T+31Ivz7cD22ppYN+C4tG/6WbMBzuc+zQcqWer3RsV
xqpYo80zHHKjmvxwMuY7a0QoDsEgWwYMxbr27M40Njhc3yexya5+36yyIbt96QB53dg59wvYlVjX
LNORJL4kRx2XdZeeFNCa/T3p0HDMrA0Xz0hCMyZTEHuYZ09mj5OcNsRm45hA+4RsCESZQL8oeVit
GICZQQHLFztoHQ4lKQb3ZNlmk3wYLO1X5HuPXOGFSoS9fbwsMUtP2Wy1xQ0H8n60ob8f8uhUxxhd
myBfk4lB0fQKwIQn9Q/k52rw6RCI/LGul6exV2/NhOeAbxSnMS3PXUEDROP2jA78RwMAy8D9iwNc
YT1YORIV0ftfhqPLNashCZLJ2skUT2LNGYOmSuW+svDTjiRUkl8xXLqNP0afaiKcBb+NsmBWJtrF
ia5OQRBq6FcO1hfQxI1y0CnhXPuN1/mbDa6TNRKTv+VPM0BD69yI3pVw9lovX5PUfaFrAYg2gCCn
xfQH4yT2TMN70NN4P7QfkR7NAaesO73UbjNDfXvYJszYtGAPSSGOcz0+KBQN1avWsdvWfvO9qsNH
aj82Hgx5Ry8ydhJgP1h8jqe2fKeZZAdT5jUHpArIvMYRXpupUz3gvWua4++o5/ySD+rSuXq/iZJS
X3N+AMurHx1YlM11fIi7iEkJmwCLjR3H5Gclv7UU2dGQd4yWvicHJ2IQQejfFeVT2RkIx1pIbTU2
9UgZKIHL8dcSi/Q29bu3uMLn1ZW6fx+Dpm7oJX8ZNAUOqJ/SbUr2yjFhLbE1GhEQE8pQQ+kWKo3r
mUWGgg0KBKpM61wrcFZdLG04Jvqdv9LoCQE5EUt8582u/dQuTxYeez5OTDeFARvPifqMPoW75VvC
+1nhpUG43xFFzU2rJJd4QitCVBdhZHF7sDiIrUEXuG9ZWFtEDfT1GitdDAB0g/az/MmN6VD40J7S
vGR9Nc0mFHAZN6qDWlUNZX9Ke8/eYbPQBo7hP0de0Tz114wJW457ys106w8DAHSfpzeVszy09PPO
vt2Ls5u25g5tSQJRzKnPRuk3YWyYt75ZfMWjUOcIHcVxpidGVGV7HtYHr05xXDC4vWj3XDyEKEKW
ubipZyByvcEeOrU4IBLAAbK05mx1xMjtVhnmUpTGAfzs3s1gz10fvEFRzBKm0Tr+PnfEckqlBScI
WD92J4fSmk3UsIfV+UOCj7GV3F0fjAXmnubDNLfVxaNx7278aVUlQvrcGL1/jooIrog7r45AZXIY
Yf2abW2fyQDHlyIaOoxx5iWYB6k/UatikXtsEl09eQ4GPAUG9TfuUJukkNL9GjGMee6NudyhiqBK
zDJz72UMubh3tAerfomHWlyu/3GJNtsZaw8fbxt8P53JZhpAKbBNGN25lOouUQn7qks10+gWO13P
5SEuxz4nY/VHrilWltm550KhrDK69ODSoQvcFr9nPYH8s4bI+mKGNjdE2tbNkUUUIMGBLSZ7qyaz
35smxz3yLNzNNGJusPgazfWy59VGGsOqpsu/6GAuvX834whuNWj3TT00iWRa2NTv86w1QnskmEVU
4xy4k8tr7qM0Nc448sDzM3PIjKZG2Ek+kwthDxwZEnVURBAciGI7aj4So4RyosiM7GaYRzYs95D5
7WOvLFwxU2OXrDpLRHQ0MZR2O3fOEHoJtbs7wLyDHtOHTDMC3ProoM2ZYpC2C4TRbd+yM6WSP7b0
eOdyyfaNCxCvNeCKUuKBO42wLyAPIKK0MUSDUCktSa0oTtgQXeoxOxoAf1RQmkS99OrpnD2ugt6h
IaZKjyVRxpz8JmtAn8cGurUxwDfseDkiP7iN51bcJtlc7FXf3TfKPitZEoAkuo981H779mTDJS03
Q7zSW+qCA0HJhYCvw9E1ym+wU/VpTEe4oM+sMGr4spflTpGDW1djTs9zxsRbxl6YUMORFoNeC1FL
SkCJ08Xp1iuXmIhe+yeP8DvqQfOgOM13IouI4CHyz2H3zcQURISaviWQxGhrJt1U3HiR+dws6XLv
TRqnT9Z/q/E22E58aAXhElLbzEYcQWTJYXhhu8TmmoB51l6I2wgLJfEuIQSoQCMnk77xYIejF38V
mYRQaxEbnC61us3S76Jy/COHfQBUV0oWKbyC7AoaZhohKdZc5zavWk7EHZLs2AcE6wgQMDgep1bW
r1izwQqq0yNz31DJZJc+nt7biPIjGQaSLTiwqSk7+5nEV6y08ZQZVsm0PyM4njau0dfki1kx1Uyf
HKyZk3VWYhAzlPHObKfoZJGQAaOl6B8twzxk9u8o9xNqcBjXM63VmyhLLoMzaseInnQfG20ANQGd
UoJPbzZ7Ye3FELCKsdyWYITrGNe3gwU0rPy8vVl6Y9dWbBjL7B2ToemOOuKrzLFp9ozqoTCKS9KW
7qHyCV6j35GeK6fRNjkxO+yHL/rcfDCF9GOiwfUke84/itU6rQbJM8361aQLtXeH/qvKMmzynPQR
VvGqNpnPS2bfukPqcQqmvpDV9Nrl3Ua5E6wTeh6zCzjrxiRV1/0YuBkdEqU+27EbgBWds9SRD9gN
JyoTd9QNXeQIKWV2YnylYHnNxekUWToD4h/RoD6v7OOgoNLED1Uz2ujHnRuPTAIH0jJdCeetgBFh
OaOHwmRE0F3ZX4YytF2Ve2DodCS26dyEuJl/XaXx1ytGPjYWcuk9iSoykshC1UvjHHQd1K7xxI3k
0oZVV8uwJsh9UxhNvMmprGCYo/5MBf3wDpDCs7Oz9J2HcViomFY58VXsp0+9s2aHoIxx5tWix1EH
B0b/XWM/Xp/V9R0MTR9NKzYFkL0xmdyNiYQBlbQ+Nx13EKeHiGB6ezG5/h4ZBlVB5t0ZlqxDv7U3
rV1lt0Knb9Ji89bkOLL7kONua19ir81qlvTt7irN1GMNv73ymbM+PTOVHOi93ORGTrGJmqbOv5Ip
1g+GCxgslbHNnZSYBUisUFqSv7T2xmjvpokGblVCYYqYAdhfce4kFX2fbFkdkqBcrQQQgCPShKan
YXwfFJ9WMyHzhja6rZfVOJQGp1chnovFRwEYF3DCfM5sXrKwmjGI2+hYWFxxeFG48eUGtmD+8+DC
mU2LZ7udeescqTGYycFuxgsuhBLHE/48ieh+Rx2OXX5E5ML6TIGx0V9Lau60ZRDb0Uc2Rs9xjyFy
Qg8J+hqn3WEpyNjTfqxxxAqtrTB3VXRo8jUrB2kIPKtAQTHSWvM36+kqYcsvRgMWh1k8gUQe75G3
WUjYYxlOZo3X9HhOHeuXMFiPcr27qxMqar1Bpmuyzif0j6EzMhece22yuUmm89gySBY+lSe157lA
U048wEc/cBZzG7o+WsrNtht9S9ovhZEGy0wSKsWVoRmZbbjvtCTIyAlmGB4AnHsBudAqCy8cjOTr
up+oVhyLuDou2WU0ne+k4ehA8GtKyB+FGPYvHAiTr5lacq7G90Rx74ya1Ni6rpBDQ0JJuX13ZnZv
G8S0us1c3mR+Zhw6BARy6OddmXDI9UzKea+YtBc36efTZNiHVtfvlHQJV10jfmp67iU906PIq/m4
1sBuMbWXwmLRTBf7Y4gn+zKScaXPZofgr9hqayxl3q8dHhXSa6tCjPGyQzW4H/hFFTfXB20cPpNE
izExa5xtUackYxEhEYDMjaHBIeSmUuItmTDDgzZi3i7ksx0ihRKcdfSRZvu4V6b+2Di9u2MtcW6s
IbqBjEI9NJNhwhH/0Hrtp18YZtBK4yEZGKL9om0nl01yHVT6auuQDPa7JmgmZv16/YDXTs6CMm21
IrUBQfmW59k/0uzxsU/kNDsT9wXBST/23kG0hb8H5Hc3cBFo3LV6WEw6KW05iqcr7dYYRiswcJXS
Bu4ehcG48SkTpvWkZnZmvJU0YPqa1h8TMT7WevqejTBBc4GagfrxwcmbOzHHSMpU2KHukdjwrRIg
xtKk3dVUMlAcKJoKN3+ye6eChvMHhR0JqPiJsRvO6L3gDvHZmiWou3bbTu5r33jkS5WUSzHsHhLn
Xjsq44CQWouD3PpAvDrmCpa/aSTbcVRoDpP9S1XraXQQnP3T9L5vmf2CvgS9e4rbdtPOKYdbLNpK
QdcfZG3civK+JFcPGdrSHnRcIqgU4YuYNoyOlFjJ2mc1HuT4ZmgIrrEopv4lJ0DjeGj0TdAX+JEa
A2zbkU31ep1c912b4KbZGK/PJoqh6wdu1Kw2MdWWPsUvikIwpHRlr8cDxSixAaKJvksYAhBTjD/L
kswhczLUahs11gBZwpsiitYZIBNVHYgCczXVyZSIqwzMgAXLNFhqcug+fb96n6c0HZKGnqk44uUp
QvKPT51Ivlbxfy+Lr7JiNEGkhextaKFJJliAK+9TbPSvC8MKjRJOKn8PQb2j6Z2h+Y7t4dkIx5wV
K19YH6tdV7V3eLexP3rH1EjeUdHLsJoQouEKQVnCk+pe7JfS4egbdX4AtvZHR8AOWuaFGH2y9t5h
k8ua7E63QNf4fWIHE6QwP50Ykgn8AEk6oM8VQOqCjT/n+DstRiAoDAhz63o1yt0IKQLOPuuzXDjw
5TydMG6PliWrmDCzL18ut1dIHRkJHoic4qFJ1EBw2RJqtnsWK07J0q525OrgcpGXl0YMtymLzEYr
v3pjaJER820avdyqyqbXrw5lJJPQAT5fE9688K81cZhOmpFPO3/KvjCuTILWQixT4LxqjtZNkUGg
cCaf2ERmu7fccyZJ7lq6UHgED8vbOCZrTHgdY7YYL28lmkN98lY4Y/iTAugcWnwCL16t/5nnp9iv
zU+AChjPlVLn1Hazg2OpLogRq4caAFWt68Wpbmty482BRLHxWI4c/gitM29HapyyUPCs6yXa+67P
PIlwSCE/LIPbz3BusDzYtKLgBaeCSFayxD2t+nIqAwOPgvm4jhAyyr97f3nBbvMWT4G7qcYOJOoI
SkT0ftQ7+wj2zSFnIE8HQDmc1tHj6C2LFFWivq4Es5+zzbKoWIVmMaWYcXbsfSosa0WBztm187d1
PWSewDoQ2yZJvxJBSlLePlTKfu+X5HdRuIdkqljVMmfYgGoEkGZGbql4aimvrQmE0EpXZL+g3LXX
SdTOvJGsAfaUs0oh8amMibtE6svwbig70N3iVbkAvumsyH7RpWEhDtcNO+Jsq5s3iOayTRzjqpjR
8Biym/HG7LyvRveOOQlOfmUeEyNFntU335H0GLMMLn1wnmePPrldBuiZK79cNpjybdwFMYuq2Hy9
kaFt00hh88u+XMTUm1j5h3XumplUu5KPM2ve89yz3HU65pKa1t8NOrXisJYTsxXtCLTCW7m+jxom
g16hlpZA3U5s39Xw8DbXT96NqLQzd7lvPe1pGG2NdjzyN6qIRvl35qoNXhQbgSWQb/Y+i1yC1moW
dwRwqMPViOo6XeKMdGC7utXgToMtcn8JnicNPcsCp2FZiiDHI9h4JYYURw8rnkmaskKEJawO6GtD
rF3b2vCDZbHvtBanUmULskZiPfpJbVXt15/rC1QrSlcvLEaoQlCGOvJnge3omC639hQRvbW+1/pc
yQKHPRJBXw2eOetxpxG6SbwlM2lIb1FErSg9m05SkQnoWVhRmsAhlUa3xGWxbQYGhYemqXAJiqda
Wg9exZdZWqcu95CPrT5ZWVodCgGiGMUrwQ5XWM5OJDAt5Y3j4U+VrGf7UlO3ee18Ow0nFTK5ofYD
QYukIRJT090tlc/r6EdbreNwx+jH2BbJwFWa6/URDXRzRQrnahvlMRl/HMXLghJBeH4oMD+iuYMg
Q5usp9Z00g30NpddvFvhigSCG0eBddtkcBAs26k9Eg1tq1rUZzmqjar9rLlz2yz3XyTCGiMlsUti
oJSWPl1Te+DIiPNWhDXh3iCKPoykfLKn4bVfT1lFJ26IjllQULBNezrt8mS6ZGi7w0KlX5PJpO9s
dz/4ihNbTlnbouJAgNQdYij+cCwVlBLlAxmv43G6+iPVo82n/bmu3WjpABoMGOxzfRj7aqFu5JbN
lvXkEZN1Jxb7T1F+YWM2v9MG1RdxRkUHEb+A04uSmQz7dDm1Rpejfrb90BFZE0BryO8zsIegyHDP
525jXVT69MBr74l2TlBNiRnyEjuEwtCDUN8ZzKAjsTfbyZ9f8mFJQr/LIeEskha/3qcB4OEUQunZ
6pMR3WqKFYuormfPghPF5EetMdJaaX11GKW8GHzGm0xAZFuwj7XTqd11y70E8VLwlrwsevUrozs2
yHLg4bh77GzhrzX4aeAZYaTkLuEn0+16a2CPjSmAEDfUAVm2eOW2/QXbI0QteBM/GhbMm5rlGyHN
CKnPHLJbyQk+sADxKk2vLjOnxUcFgXOAT/KXpc//VVNBE88/TIn+/6aCt7+6pfhV/f53T8G//+hv
T0HhYBwohM6uYOu6hW3Gf3oKCv9fEOvhhzv4/XiGidnK33kmlv8vej4GLmaYGhJyZP9bnon412pR
ZWBPKGyhC936X1kK/sNiiffH1kwnkRRxiG+6/zT2qfQBb6MkV4dGDVM4jKCMgy1Pi9DZKTkU1jOd
JFg+TnDleY0zIFORC2/jtUA3i/sbwf4ZEB1qo/gf8zv5lv+vHwOJLpgeAEbzNbEh+4f5QV/4Sc/E
WQ6aHE4mfI6NNRoY2fX4dPZ0yuyyoywVe7scwbhoCDUuVde/3c/LX1YL/25jt96Ff34IAmlwXbQd
1zb+W0Jn70h9bJ1kPiw9BsD6uMD9buClE8TusFE/N+gtiNe7g0rx5yvjDLt1EMZutDc95yMW0cSW
bTzVbJUA0DbldFpSLhafRf9pa4S5c26hUiS44n9wszAd579/dAOPntWvB00oN/ifPkQDnpDjInrK
PwEeNbyNAp9x07IORRSXQTbTh/HK9IbtSg9jHMtCzONHV32kOt+y14rLNLMmX6+1ykfUYFm3MV0o
t7zfgVxyqtupfBkN/Xk2k+6UYsUQjNEHF8mC8NXfiIq3wZ7iAX7idGhGNqMZZ8hYp24uBxOdYuul
hxSrx406GBBXkEei+9atbNksdQZ/u8jZRZpHmgsmBjpGvnMV/q1JNm0XEgACP8Y8W1eQd7GPrPLb
GSJ/pJcsvBGSM2MEMaBWChCwjGHsYMI9NE9xrF0IhWggrvGcoqSWNyu5RZfhobM2D3nHl4c6BXxc
NJ+iIUQNy4pQkFgK2ArpSyH8cvzp5GIPAA64Xsn12R0ddTe7NH5JMJoa0n2mQc3I0eAH0oacY+Tx
TSOsraHpPmWA62Gt/h5XIj0kCVtgEZGfNprxjx/X2REXafAiz0n2ZjR8AlW81x6FWrsO8MiEpFek
lb7RfOpRP2s+J+jRmzJH+dd8F7qdh1bm5Qg2YmIKnHv+HOW+TZ+2BSUO4QsEJL0gi4XOhm3WK4yZ
FvcD7RD5QON2bZ1FhjukVM2lReG20aiONx4SwspHX05+QBbIT3QfVuLd2zY+UK1c9hBK9LVHRW1H
Lz0nsX0jG8jWQvMYShGvC2a4RLiSXGfpShXTKFEROV1apgO1+XNr01PyxPQm3ewTUsRdA5dO8/PP
jvrYgnhAqgQQ3XqubRMYLYJKdBU5QT44AB8yJ7v4Zhpd/ArRJcxW9jY7+ef1N6XBbRqnaTc79tPS
cs/9oQwGVTSBzJW5zREOj8nY0ZbTiLGb5IutyykEd37Fwhe+SlTsxmo85HZVQ2giXqDl2omGad2q
5Ec08Zn0iBcMINHFOHTHh9Wp2PPpvXTpLvewdzapZwQReJOGnAPKRdBhHbSBinkXGQxEjsckueCh
jsMRbuiVTrhUNVMB0ScfQaWv3yBORQzKsVBwcaqNfUZq1jlMzDG95Ot9V/ROYGQf7G46W9mEiLUs
As3ARjnm1tU5ocGy2hsNy1KnYSYzocSPQBW0RBwrQNcwwrW0ooqg/m0uksPQFsec0HeiW9R8XGHP
rkI7b7dDvQ6MUcSoRm20J3HJsaqri9CZFNjnghWbblbBnIz3KvW9jZx5frwdFtXuTeE0u6j16Gpo
y/2oildy55yTOVlfpoFyAd9nuidl/dJ1bsDK8SceQFsJLLEgQ0yv1eIQHaI5iAoUpEC9brYZ1iuc
hhm9KQ62ED/Ll76ckAZgoLMlcuDQQV3CNdDnlnoQBq7LeK1Tz0ug3x3WLghU4efggkKrhgbKhtss
knjaXBe/1ucMpUUmEUivGAV+Dw5GM4XtnbuWkrUzAtEXO8cfXocVEfAyyE/Xe9MMjI/aLz4X1B0h
Fs21lUE+M5vVhgIZXLqekGK2icQF8Dcag1Q9+6sr2SJQZpGSydwZlgbQC55OmN2PYiIOtGf7tXOm
9vWODD0L8zQRwDVrf5w5eexm1ogFqqxn86nnIiuD9OAZSNqLVaRURWTKmHRK54JXT6Z8X5YR7Tju
ETbyP9eyW/Qu47jnojR1SXevC+f6RU3JbxtgXU35J0SpBgojb0SVwowmYGRA2tIy2PeFnr5Kr0Xs
xPZyHSbsDSaKw/hRmTJFIMXUGGnjGP6vbEoAIuL36xBRE6tZocc/sga4hi4K/hXjfc+BV6SPycQn
FE0FNNrlu8nIf0ydDaiRbB5DNhNDauZMcaO4dxxQQOIutjIG1Z/XSsFyIcqsobY+VlwjQII51xto
GigQplArl7A3zO/Yor+hUozC17GPuQ0LgU168lDzPT195pc9OoTJfpOFMbMrRMfrwIyILMOeM/9B
FqxDuau2RJflu1rJL0wKG0i0a3TR8HQdRZbPsmLH6peV5Pdd520FakdI+dzOdh3gMuekZ6vyvADd
cW6HK+YixYRIgJ1Tx9hGS1DSaKw/zcInHyLOd93oflTcOswAHJwj1nneQSIuXWOjL0S0tURHXH/X
lDCf4/a7SoSPH1IB0JoShYbqxytZilUBJOBzTTXSR4JybMnPTl/d9Z2XuiFJKr8vreqzYVslJGYB
+4ueR5274pQaOgSwkVVuKpGzsRs268bhj+2uLxQQZ8y+k9G7MJAhGHbFkSvLftsRzxmb9kVybSPP
Ipt9yJtt6/Df3kQ/wNbnJlgMoa4Fppd6ANgVXndszIfzkLipP1kidxLSKghDCq5QWjs8ZF5Gvj0d
3PLzWgdoM+N+1tkmuSfo1UzW+wrK2kpXEiBN1vzWt2wqWW4x4WX+kzfDR2OLS+nQ9av784JQPjNY
XVSW/1Tzs1nXkMja6BMJCWuiaNbS+TzWMw4XNmuy7+7LmE730LCQmao8VvoSJFQt4XrN6Oz/QnF4
uH4RrdnmLfhmobELKZ1Cuu0wawlmHI+Cv6cF1zQ1TQy1WxJlJBf3rxLESJGEt5zafNaxRjIseg+F
Q+P6W5HdIzvdu1hT06zwSOZsV8LXK15bMxMaVeOdheA/baDv4QxLITs7TjD67cGGw3flGXSkDW1W
CkYN0hc5+W0Hy6/VfnMoGZmdTBUsifI9Zpo3DdaWHBvmt7gA4WjWZdVI2GLzhqvT1c2nH7PatRZ/
aBLajjTDShTrGddCDjqRLiVE9dqIsgCXLOQH1FeWA6aezaeEiB6AIqasie4lzhzidfOV9BbzYrZY
fsceckrXZiHtOYoEFGIOWdHaH58EpdVh6YCEDOSe7KbAC3QFad80inkb29prPRU/wmNrdXzGT51q
0KT8H84bO6fxk7BjC14q873vDmJR5UYX8YNMJMQUvVuIc2WRnm25K/sCK1qsiq2FL1nV8SEZlqM0
WZU1R7hhrte7fkEeVHI9SWddZfxpzFiL72tXrzZmyYCpZPkth+HRbAGT25Rpbgmua+a8gZ15o6Xu
zOFDruttlhnYbdYisOdh2Q/Taz7Qx2nHn6hg6ii7pfM+o97wWJMSs78na7iCj5n8eOv7lyOsJYj6
rj7hReGWF9K2P7OsujTaVzGnbWBG/n2dXfdRQljiRD8I0DFyKz6LgSZfVbMPaR3GK1kCT6/WzW05
QFNIsd2yZ30X4zu0kVapgz9QIhJJdh1+/mjXodTCsoZdpNpfpYq3TEoaysz0az1Xz+XlWgal5kcB
YBJcF+PM8J6vNch1Ec8km6uR6Q+RhQB3yA3qnrz7NOMIV8PiZxjki9+V7HAGU8SqvOemTC9zJT8z
0mdccz+KGYObFwvhTawoM/yY3blc3ScimX9fa1/h4rIVaezhFrz5kRocT6D6wHrQIP8rfvT/IOxM
lttWtm37L6/9EAEgUTZeh3UliZIo2WIHYdkW6rpIAF9/R8L3hCP2jjivsb1lWiJBCkjkWmvOMSvO
e7Xhztr0w6e8QSTGFtLRg1Pcx1+xkd4xOrJeOvkzaCZUg+26tE7G1FyxkxA1NnH/86i0MaFVEEk6
izia9D6r5X9OQejWzKW4H7Hb8BrkgsYHQw5Ki2Y4RK19T3NupNbkvGZ++lwkfNZDnN0ZlKENadZC
qNrdWDMauPUxE9tCsEZ2AJon+77cHWfwQBRw/SMi/1PNFpyCIu42iX0lMfseAzxYle78iw0KrjvO
5iwPbmbIW1bvfZTRxUdlTY+f+0lO0y1suajK5GtpmePBpnuaAszgDRnqFuBD/KDzwSagvjS0TUe1
+Q9j+wex033MIgHb6Fxk5pUgUi39vZz7NM2IKQpicnHUd2SQV9grr4eeXUzRt6953Ty4hbq/pDOb
lvi72i9AxrxlHkU3A59VIhy0r+qz8eT8AHFyxBc1fJbdPUUBQci8WsajZ1p2SOoSMNZ4AK6h4R00
KwNoxNpT98UdZjvJLia+YVG5+zb2y13V/tQDPPexwWKdfKkSaUNPhQXtVc6sdst5rO7DtWUd9InD
yhn/YAG+DtK7EBk16SNU34Qt0mT2v9lq3i3H6XctXELC8r46MWC4GmgVN6rOlRGzPBUkQMl3irXx
Bdm4dZTdhVlT/FBV6Vkj9INqzdvVzqwdNK3+ELH91uneDxIcH4HHXdEHsmswlKLEyX4VjDb3CWfu
7inVWWLq4RbPDsbVSA57C1Ubn4yuqpS4NPU1AMVZbkyQoePsq4QiTONgpRyfDK5lU6l6AEZLuV4i
OlmrueZSdDKkcogIZJvHhtCo4vfUDr675XTpUV1gR2FrYTrBm8MNckWKAmLdlJvkHDDNyst4X4PY
KWtz2lfI8foK7J8eMLFnYgenJRQk1/lfAxatVcrwKUntdOd/AiDr9sHAVdOHwW4coPtgvr9ws4YS
yE6shTFlhhLATTNzsdsOeq5iBEJvTD8YNjI74Dx33eFYD4mLsAv5vpd3r1yMhL/4cYVQqEJFN2Zg
DsoS/oGOF0fZLNxyk3hYpH1XBTYK7HbyWmRRqSPe8qBLac6jo2KN/v5RsfE86cWITVaaiD+qsIzx
Z2MNYgK8tnIX7XZcABmrhzehXno5iMBks3Jo1M8uDxL2BlQNgdXWVIGL2RA/1SCQdzqesdPARuzk
2h0kWzBMWKhVNNBCSVn+0A3AeigxDn8f+vMt3oKNwWNG+JCC2CBS5gd1M6YCVqrtGq3p359Zvvr7
zX//YaG3LFa45bHlr8tXfx8DXPKfQ1oe/Ps9f7/xH4/941nB6tCpolPzv2+PWTHPONgJTLi/r7Mc
XusyTes6VAXLPyx/BMw/o2Qq6RpqTXtenjztfODpf99H6v8qCc89ohCYToZeYv1wtBQwZW6hl2wE
OsFGRbWKQQbtOVUBrsvfQ9d57iuv3gUqldMPCC2XhIvWXYFjPrr3nUsSkoo4DAgoIWAIuTr+MOfU
uxZ+AMfr0Bwrn9/y4PJHXWfRRoSJxgBNaCe6YERJBumMKWNUqs/EOy1fsZwSSlhBMcX8cbCN9tqh
Md1B/DIB3FTmKaIhcwqm4dlEL4IhnQqzbeqfKVvfKqDgOIZMytqxp/pycxgDORC2DEiB1JM91y1v
EDgO7lmsmIFTHEp/OASRgONYAESNrYoYRt9SEYD+r37aJhNzsQZleZh4LYRkbA9mlW9tJ2fAlcQP
Q0kpf/RtdOqeDpmphnA1BYHag2gVYIiV1UWPdgtqKSoYgfFBnrhWBRd9zAYC3wj9xFuSDs/VULor
oy0eNS9r10XjYxgut278RjYYZttOw2FEOGMgvXzTAi6DcqntJk2xOuWFzKCU+S2GrSC9VgIkD0xX
4MmKyc7OF5ROiC3dnj0VJfiEmOeZ9LLrjG0DGUZ/mHvzFQc6sR1ZHHKj8+D6CO+3OVk/vcJlbFVr
UM1k/stvsXOC2PxZ53vczSMeZuR4ml3t0Ztf7aR/bCtyfMt8vIQR4Zijw8KLy29T9ZZ3ZEzwQC7F
ZmhLilLG1hvZ/8qMaXhp21ZsBZPrdZWjLI44ZIcTwmMkXQZGdhxtyfA8wSSL2O1pzOExcAIxZg/d
Q97EqHgqIz3kUNM7B/W+7bm4aEq32JhN9DLmjsOmJbXOut14KwTuMXjsHn5Ji1lfMhvrUpO9wPTd
jAZu0IMga4gdaOy1oGR8WK4ytOj55tPjkGvGwU2g68kaFakaAqPQ5/XCj7om/Qwt/9n3iformR4e
B6hCLX4mne4tsLPhblhNQAcGrLb/asa0oSX7Y1MOBn1beak64WGs9fSVUdSHSqDDzB2KzCrofnEE
1CtGgP5eVGc7DTfFAPC2joOZVkbkgbDZW3p0Sn3dg6DWdBxGss3j9AjQprslvlk+prN7Ibi3wL6A
z7X8QT8OI4XlbQe9s49+7W7E0AUIgqqflIYH5st3i1sjJEvvhokDDW2QKuQiPcSk4aVqlM6JQ1Zy
CNtV97zHgd41JxA+hQagRl3HO1MfDrYzb1xZWju7hbrR28bds7Nw1YTWky6DXdFqHec9CopOyHew
R1faCG9OAApBsFg4UX0tHf8hN9xbENASabyA/Wr81GpyugEP/aRwpaXiIGHXym8okCMiK/tr1Y70
slToM7JHwBsDqGm//sxkcjCk8tdOoket6TziB1KRp4RAdlCnNiGUukFgQ6k/ozl5GAxx1jKHk6F4
dB6tKOl3wE3Fo6GcCmG199rggjabdSYmMmDUntsc+2RPXm/bhpy2AU0b47EYISd0Du2q0JHzqtAl
t+ZhODS1+20a3ezJxCOrunOFM7fIBerfuY90WtW8s4l9t6CLkMO2DvwYWvQ8Nps5cK6NqJpD3Yvd
ZEa3rsof/GTEogaUdVX7xpMchocpkT15I+NexGmzpvHNhZoFhKV6R+B+pGLjku4lZpsecUjLgHqm
t3CM7HYfpLp+KbIkejDldASth/gqT68ShyNrp9FvSydqzs9igIqIHg2TnDPsgii46h05VH2YZdtu
ct5ty34blfiG6qVsiTKB7tCZ8n2a/Cs7uY0/QBWObRuViLef4/ZHMMNISG6YQIgz8m4x3qFhpvdX
Bt9chnvwuMxv3UC/t7YPnSNO/oD33RzXgjSulc2GJC3DdAN99LXKUSUzCgqmQxeXO+y1TDioEXNm
fVGMYqIabpbnbGbTvcLWadeE2aLGHZ8JBPwpCL2Og/JxIhrA66cVRhrCfPN1bWSb1ECt52V7SaCj
bvU/k2ikN1GT/t3l/qWv7U8I8kzD6DDSWmdSom3A6zIlQ9dpPlRldesc447c/qlX2/e2OxKV8Okz
IbTVKY3PcHcZPC26dBi9tDbYSDT/zZBfugoUWfuBb2I7uto1rponzxIPxJTdJo1lwy/LB3Ay1mB+
RibbYLNuDoVuvMvQfHadeheiurBFONHWsms0fGzL2yh+HNv6nCYhc4D+YA04lRSEvCkP8Wx+x+N3
NbLwArDjyXToH9gujfa5NE+o99AS5M+unl2akL0aOgwiKsIkJXHXKJAZRbSpLCUGzNwXQc3FrL6/
IhBdxdG4TZrmXdPFOacfgXL6Xf1q1FORuHKoWdlgD7B4PyTed1R1ayp2Jv/N8BF4zk/MHbd2Y/ko
E8eRIBR+HT1yq4lrSM7z1jPe7CD6tFvn4BPoEWQ2E6+IaJnMPYYQgyqNcFADEHKKY9yx5AM9eKQ2
Bu4ngyfqjtp4H6ehRBCM2MSrt2kUbqwx/EE/5WV6mcKMmlEHzEDH0yJOGqdHuI9m/0XLmVCwLHX7
LKspVc+zVswbyQc/ZaxssfvcevmPYg5h5Fw9mjqEMhztpL5rCQYrEWk/WlayLimJNPPA786Ggd5l
yh6EZu+bh26EfKPhe2oSvcIKlr6M9vSbntg3tiqbuqp+NvHZw2S+ho9MgQ5cfyqNdGvl5zHPD9C2
6Iu253muybk2wOv4qfcMYeXuSjuiwpaHvrHEtsBYtM4M92oBi1n3lJI0RfNL4MKKIcrm7NBeQ6Rx
woiPHPtMoJa7LbJH9tXhBoDpvLHj4F6P9e8K/rnTKaWMAfFZN7Z1rtnncdIPSQW/qyw6NWWqNp03
frZp/em03PULi5NQR07PPXULMDAnLtagy028tAKtX8ZWfkVDle8LlMWQaINVUFSUUXb4ITXONTmT
iwK3Aw0+3m9tCDew8NFB9x0OXjdCi+PUR81N3sREfVTnJJGPFuVFhGpbGymp8iZ7t6Rwz45B5zjR
XuhwPwM9EuuEVF7bGenRmjARrUmejMR4mdgkqc4L0hULGEZAORgRaA/K7JBogAfH1Nqz+v00jOCd
II14Dy/noy9wwdNfGlfN2N9LBqjRyK80vpbl/AEQFbBKwT29moaLJfO9rXHHtgBjl+W3weQckUn+
rfdpnKbCsXdQ3kCP0m7j5vpgTiT3BbL/mKJo1ysPr1vWiGwQPhDhp71hr+Izyeo3bZgenBiPvt5t
XNMdUcM1zaqTPUk89l6CD8gnk+gN+iaujilFloAAI2podK9fhCxlq43NrGsFKOOGL/Aqc+/Noicn
UhVRtcrZ6zkuXakppxZO8/g5Geu9DKyDZVYfQ/9kdGvbMz7rmckr/03oItivr3up3M5y59jDq870
nQAhOIgYeJnx0hWrISvkNk4OolR0mW7Vj8FSJPLgz78RVIYNitFkRhs9Ye7k5XCxWL95CUCsa/Vs
MYHHdWXsh+hHM6AP/t8fBRLCaoRYRH2Lz+xqzJeXK23/oJ4CEN4qDYL15PbbiadjJ6/+ioJ/I+K3
eb6q5w1BSpj8X31zwGv0kQdT1khZCTmqURTvM2L9OL2Rcd5gpqjonYGD3hnckCrSXiq+FlqCDJSv
1b/xX+U3K5wHe1H1RLHzOJtUo+63TULDQv+Uh6bUVkJEy/+hYB2oKpDj7BuNkxFGtM/Pq2+pDHen
vlaXI3yITQLMsxnagyhRYwHse2IdWht07IZO/1IvXnRTyoiSNm8snyvIQkIgIuQn8AtCRFoPuU8L
p+DC2VfowdR3qNerouoUYS5Vx2q3dbad8+AuYv+gXrxq+u3yBhhci3Q8MksecUuop1PHpV5WU2+n
wNKt3jvPUdv7kGpL/XTk6U8Nk2wjp2PCPzcyWKuPR7099RH+5636HJU5spujb1bPFBOCHRyDtXK0
tqzfO7g6q5zHWiZgk4uzla/V95TM+3XnU6dsASx00vnWNv3z7XGo73XSugKeLvUD1Ksd8AI27UTi
RO5OPQQpfw3kAqME77OLN3NPhaLjYTWyn+qpdLCYucHR0HSfmuZTlsVVPaX6Hr8koOJJfYc6pqL8
HT3+56BCHlQHTGrdUb0UL/EgIXkXFM9Jaywvp57Okf2BpxEAjClRXtDkQTZn95JsnaK85M13vWSI
5RWI40wai004nzpMrHABkxVAUczTJpOOUMRfLpttwVWVSM0gnM6p9lEI2yPOpusywAf+88Xt9qaN
nK65Xe/mKL+FiQmGC5Jxz8TclFganUTnXFKJDwWnohd1D0kQjHvkCF8VyUjjyDR7xnWB5yyAgWrX
UMAN5CEJgLQfCQ09bjbmM9XCp1J2M3B3nxYZhFVzog6EjKn2ba+GIlZ9s0pcjmbutiRZTCWFfEuq
23yIzDw6ihDn5lDcgtlDrdMZ1E0SZlObndpyeFb/5X5tbislE1NSsBbR0CJGHnaG2zLB4iYC8iP6
0oOh3MXuTw18y7qxp28danAmNbSo9ZjONxCJrS2QG4jGfRNz8iEKgh+culmrQCMJDnuo7pPdvaYh
+6HZpslOAi2zu4l7hjVQxulHdyzs46RuWI1SusJoU64m9p5eqN+Wdrdn0U3Xyhhw3qbJ84um5pWQ
LPi0cwYmDUxqMxaHSbPig9+UUJ7xLzqCpvCUT9eORIxVAl8wzNjYOmpkpncoKNoi/WnhbdmWIdWj
KTl+sqzAtcJkI9MFUp2udeyYGO4fZWMc9JwBkhnr6VoPtvAsvhWVUcDmSxHTVuh1hbWbDQYtndeX
a6vXXytsMhuGafeAiBf4HYW3UkMK8EjxAS0vlCc1nGTvfChcegdFRKPbRNcHmVLs5wCNNlDedeLT
VJnktBdOWezMcTjrVWYdq0Y/N8obOEkyjaQaZtomZnnVws+OeclhLsqrEqnYSkdymnFdxzA8sNjR
yzbUGFoa6N6y8jUM2KQuJ7rnYlbpC2fbGL69tcag3+VUMpM7xPuiZehX5FXLDou5c69O+Upzyf+Q
drKzAXBMtjhOGr/VHhe6xJDKPARonz0RDcFuibGK/URmlF9q73Mw/gQObGxjP9ktL12TlYS2WIsx
cSv6toUZDYAX+i8i8rinUpOJ8vEXpaCqK5UFlYsVmZuSgxXFQzLHcoNF+ZzDe6T35bxno9esK0nj
tM/s3eCzb5ljLK3ltI8nftJN7LWts6NCEXYTSpkhWaMhy3WjZixKhn1h17e8oNUcSZcgvAmrrmXi
BgSL1fO7jb+BV/ZWNd0NZyRwtTCiYi/Hn+w4FV1tMvdoGs5dS7rbaH7XDYYTkcyw1zJdmUa8xr0s
riIqfzLvjlYob/wtlhZC5Otr30YX3JZfXvbg+2yNSMyx1pNG11ldC0HPua3l4xtal35dOawBRuqs
zIEiwtC7i28cjZA+4Rih3sIdBIONOfOfcaoaKC4qqbzkeNjkrds5vjtSPBjs990MiUgn2R5hPUiQ
kB1z2jaRH8HpVNNjy5GMurAPJVl86iGtqnHRMjRoMuZybD/u2AkY/ipVg/qbbpVXe7ZfchSEDHsY
3HAB95X52PXiHUTUA9G6EJXKezqUl8Gpt9wOdnriMPORPQFeLhOBsi+wre3S4DrqPQ1cD8TKjC6u
EOzK1ItIJtFFYHzLqvLeZuQtAPikFEXFo+bukmEZLlS6Q1zAucNplkFZDnL9t5qfLcKceWAd5kXP
WG70Fb1iDEYBc1pqNCtKN15M/hXX6jKzHwmaQtLqneskvZsGfO+KcwH8E4g1sHYtQ23k2e4ukwBS
AfFEXa/D4eaG381+f2k7KlB9/BaF7QdmXirMASVPHNkNxkg0MohQbsZMj4i08HUzwufqFYM5IZML
zw3CShicvxCIYS1NjAKODSmCIeYLduD48Bp5kH0GAQWz4AXU7a6yzQts0ZeZ0TetQ04QZ6BYx4rB
JB56K+tos8VV1G490j+q1q9PDNlwc/YjznWUHmUC6dp3gOeW9j1xzJ9V337q5CNvxcweoNAxyA/8
CnyL+iJcG677Z8xIyKCCdTWI6gYJl5v9b5g25D/ANlgtZ0zfUD1YvbdzmUnlDOeasH0n12Of2Hxy
jctM2+2+isS7/RFPyfZHUX1p8jkuj4XVn9NM6WLVyC+LidYyjZOuZJ34MxE/QwjrYpzyUTUgqAG6
vw7C4q4mdo4aso8Mb7bTFH+poaDjVe+tKV9TbCudqjcG4gPWNIJjEtKdZ86bl6LRVrpmsXFVs7Me
lUhV+t8b0ibkyAJUJsw+az9iEcYEvhmyZP/fBc3iXxl8uuEYxHcirXY9ge4cwfPPHy9xEbb/7/8Y
/7cxudDQwHaHxaQDp0INRZn8el5SbLiDvuJJ5Bfc0ka0MIMleAAX7ULS8yEV4N4WaaCuXKgjN3al
VapjzoayKa+aUjK6IdsiOM/H5W92MKrTPbvzmdSnKHT2ZtQ5D5OgwtGrU5L11G8D40hfDfBqcIkU
oC9zyOf239+4/W85+Z+3LVzCDF3X/0fUMTKuMgf02x0o0w5QDh/H2XjwXcSjGrdmWA4PafVVwjbY
mIZtr2rPwNpuKM1FmXBBUMmhCmC7UqK/m5TMJ0IJAOo7+WIT8gOzLhuw2f/0amUV9Xa9zae33EVp
sOEf086wEsXRjPLXoQm4EJAgB1r8pbZNkTpPUyVFHgW/jz9aeyVwKApaQUE9XdllfciGFVutcLlj
UhJFw9HT6/gAkLv6XcekNpNa/f/50MS/glU5W3ijpnCw0zPc/ceH5rle6g6agCUSCwRwWPtmZpSu
2hIts9yxee1MxmKLmHKRRzB1OZYW7Th1a6FgubilD6jU1t5g1zyGEHkWccws2XrNM4uH60wlZVx2
TiG4bgaHUyjSo2fapB9/1GyWeBtM5rgzJZISN4QSjn3aPHfDyE01Ijp0F0Y0pdUV+N/PGfff54yw
WTRwYXgoGf9lQQiJGzP9OGxBNbTmDpihFgBCcyNuEzkmcIQZWASVmF43E3qCHnRyJdLTlD81zpUI
XKnJgyl4sitwZrW7ZfE7zA5LXT4c2wqJ5bJhGOvpeURpAGiTQsLK75PHJ1P4/o1cO17QoN2CBoL1
RzsHuWRG5OMnUhtXO8HQi73vK6v0EMhwu5UugT6hh5IqGVF4ZOMB6PAhmadFh5RIUq7stjo6Xo22
UN3brMjw93ZsHUslxPLCoVobGWMgQfsopgTf+w3qz/SuB2iPwuktRZowu62DH4C7K+MqgOJ2WqMn
5zduJv4GHTcNMOtYo8Ta/PffiKm7/17AXGFiWhG65wvH/WeIqN1rosom+DDEu7FCslndd14ybkwL
zU4hH53ZEfB1XW6ldX9ynBq0yxB9cU+ueoTNZhe+Terkq5TOCuDAOfLzB88OnbVW8kNaXHzD4k5z
gfnVn0WpNY6W06/aoU62mmH+0OX8ixjHO9qzHQjfm+lnX17KwpFrr/RZuKE2cKeUqixtYNoBbHxI
rP4+51W1nQh9xi70USsdpxXQG9KGKIa3kG0xcL4pIJMy/con3x233dydtRrOZTqQJdkU9rkwpH22
kbumqcgPDWOSiKe+DPl4Cvyh4ZHCOAYSt1peP7X06sDEZLBS2CAo8o6Omhzt7KaStBszXMssbZg3
yrvS4Lu1Q7OTBU8pwxY5m+hQoNvilxLENvBdFk2P02RfmR/uCJFC/2uxC1yUVMu/m2zkRKM960P4
VeDM1RIYJWb7a9lQhnl1dTQmmE3RwzdRV4YSbjWufZuD5qLq4rCKv7tJc/TL4I2V8q5KU6poIMSq
NxRl3Xfp298DYICp3SPpHfBsz36zpw15qUkipm3DHmEuB6yx5YcSBrHjh4MGKRMN45c1jM+gZM+m
HgFBTdDQx4Jd+Oz/morwHcgDSWooVbvoRxn2n5qpngtS0dq3MKBjibDzfKTcxBGbcqbMERM7nYAJ
LaUSjevi0jjuLdVQ8CpVl9pxtrBilBgEaistei+Ljl5orwL9j76tV3VHMXDR6XlPHdnUhxgNqUcT
wY1odSgBnRUxdkoJKbUKDtckchEzuon23qpuvYGev25BoahSmJ3slmQzHUqGePaC8vvikndnXlzv
6ve4Nr8vF3jUVBjUi/E5SgYUAFWIAaY2r1UyAg9sqPFbGg8hE73Ya755obzaQmOxoe5Z2aQG2dTk
HqlwRz9n+0eKPTIfV38Z6/KlisvrpHwTZIFjaIci3nLz1wMSo2IruJG9mW4CUhwbgTt9Kbs7jcbJ
YNAKmNneG0r+WGr8YDIeo5iwsPAHnX5NW07bKDobRsPdg5lRJrxz5aDwTzoRnxs+ZGsGRBIWxXfo
Hdvaw8iWSgbXTMbf+rQ0zj3yNFsr11Km8TUx5REKijyUJpA/z81hic1DsMOQRsuih5BYDNxPiOXd
W3N0taktj1rqZJsqwMTtefIip/nTTifzNZ3pJafDRYvwgs2YWEiY96Ka5aghQs/t6DjF6D31iPga
t1KmbzyZcRdbuyJqzbU0xQCT0CfrAGNF32d7p4P7MzpQI0toWXRJOypVi8FdVyHsQaRJgnprbxdh
kOJSTiQB8JvYjgpGh6rsJNKKcAiN5Ng5Jp101AXwp/nBpGtOHK6GkKWAdaEY07M/P0SFlW6xwFy1
3gCgZIG1zOd0P8NXRtD1vSJOk5t3He6k3X6NJo/aGj2G0jTEaSHjuy4ZhstXjA2NlPBxzdSfZ8Mx
d8jXDpUuzE3kiJvjl/PJ795lHTv0l5CiyKm2ST9SX3YMg3rQcGWUjugVQa+abnNG8jAe6mDWzrGb
uKdm/lr+0qpHlq9w1DEExVDMpzclW+7jhAAK72FGvH6wLNc/B0Sy771CfItrP72M4QhPAHyOb+Q2
o6kJekVbPvTUP4dSzo+h6yaHLMkMnCM4aWMCzs+ZVmjrEkAkEUXwWqLBBDTb2vvlKJejEG7L2xDt
VxmgYQnKokH8EDNS8SZQFZSh61IK4j69YW+GU0TIAiC4rk4vMPz8tR3zcnoJu1DXu0OlCMgGw8Ot
MNDxtigEz17+XvfI60w7PKZu45wrtQkhPgY93diOe8xmzxYo8IO0ATgZtFRS9p0MWsZ3P9F3czyB
HDF/CZmk26Q3m7NVd815jIyfNeL0XT6W/TmqIEehkAlJcJ226TgYR9cqGObQJTxL03LJ72JsyFr8
GoTeO/y0GJOdjpwlwHQEUrovqCGFSM5yera76bFouVwi37iahKp4dEzQD4J/PwCoKGbj5MWnmQPo
55CwIJiUe0ROw76FRRr2U7fXc4cquYYoebI1t6WTIVbDzBBlnUzGlUiK7oTAPjkmZYD2GOcCPUID
DDplYYrJ5OSxUnPjSYgsVc8RIuU9SGwZa9PF1p/FEeEMak6qPCoUY2TMsDUrWuO0KIDTFidKWXYo
s7Ri3ZAZh701ApiJOBKAOh3gdPgKHfQ66MUuy6pVqG0f8upfWeS8WTl4L7W7yIep3DAn2y/G97Br
vw8hakePcR9K7uzuTSxT8wiaSfkZbEDfyEpIAAm2izQ6GwGURRiqJrvcySb9hPl6XuTZoJqdtctG
mnEd4SAmpjXpaI/oo3bLUS6CadUimoP8OkYbRI0nIzIeDQAQXKTteobKCLT1tuyTmonbhwzzfZQg
t8oCv1lrPdUZbRqDhjeA4vlZ3T4XDTnmF1T9DWs/70JBql7mgO5v3qZ3kg24lSE7Z5ve3OY6vys9
rFKfOwIFOsYmRomjSl2+x5ggyXgHVUPXXIYkdyCMJbSUZ6oIUUF7dWlJJ6fTgRUnZQ5X1XBsslNC
X3HV97xOh/Q5rRGdaX1NacUji0lmDit9dV+0/SSPdLEb79wMKWqeyr3Ry9vcxSC2yV8CyRc9NJks
d3pLHAf77kUgPDbYCBoFzRjQ2W9dZZVHSPkliHhaYZ7DTyaob+txJn+ThFejw/malMqD6puHUasf
G92/hfbMrNK8Ut3iDXHkzUa5m2fx11xnXKuMoHrtlo50HBwH70Az3QcPhUqn11tzqq+1ax2IS8Zo
Yh+WAtpVauO+dZ9QSzzJvBW7oUXF1bnNMVu6acoP6GtwgJrrQk/JwwlLhEN3Feo82NM5E6+ZamhW
yl0Dqt5f6bV/llHPpkVcbBPdFJX+0OJ84f+xpFc5uUWwYhC6TnRSl+uALpo5nkQgUgYyWDLC4PcQ
SfbF6oyYI0Evkm3kKjFh8aih6tJsGQPqE3fIvrl+R/Rl8x1r2jFkvoKvOJVQ5ojcSDjo9pj3yFWs
kd1TEbIvcjAMiH6esejm91bTdm2mfVteILSJ2VRqZVGMpB/b7U2ZdizWB1bb+pvaey79g8BiJ1Lb
4Ubtz9u6eU0ZXWOSYe8L62ebEBe7ibTyAiuzAqXkvmSTeKy17iF2udDhEqUL+UwPY0S1zG9BbrDB
1IkJipNH23Toj3NoCtwibcDo4fhNJ+p8a7p8HB35sqvQjk10CHwjaTbFGhgFBE2l54cDDeeFRN/O
cX57g19uByf2L52yosbKihTogkOzmNMtJaLGU/hu9OAN4S8tfCjxnNOtftNF8FVpM7mr6CdL7Dub
0S3Zk8v5KguOlQQ2Yosit1tbQ/lEhuOG1QerywiiUAs/jYLPUO1SuWFvncmF1lzfD+Xkf+h5/mWY
mAXUddsZ0bPj5dA2qt8p0bOGaoDkdH7x9erHdGp+DXROhTrGkf0vhCSwZP7ccYjQg5KC6iOHynqa
m+qYk/e17hxLp9A4SI1Lxw8se6NpchMNAnNjX1t7O0KtK8bka+mIeCgdQi1oYYHl0cZi6L48rEUT
BCjj1Uu9H97oP9KD2qr9UjT0W33woBipVtViHSrDe2FbOCT7FLTPTCwFpdeftSzkFy3L5O6P6Q8v
jH4XkVPTja5wUvfFJnAD2KfGboqo5BGJsxy2+CYgko1CsqkW+6rsKXCU567VkDQOtbtTphVVj6uS
xJ4or9mT8SIpzCf0M1MJfG/x1yfiByhSDIPK4bHUR1XEXRs+F+YZFQcy+LfFOLU4MAx1UhGk+kb8
K8QxdtWqAbf0rU21a1bBQ1kncd8AVEBXGmL5ZeOXKz2VJYt0LbhQUxqRh36EkT6SybAMABZ/jo7P
cRWg/jLcASmtqjos01vH7U4C0nUAGamd/WBoFt7nZ8d/7Odun5cmWX5oT45xayDGcjymOHFGcAnh
lkX81lsOvwz7nFjh0bBMey1aoqETx6EeQ/iPSVd7HGbnpauKYG0rV5nWAQVsxc9JrbIpNajsGqjc
DcJz6jX8ZE7FRVQciLSsIiSteuy4W7DDZsdvcXHE6jBONnnhb7HTjpnRro2CQp/oJGe9HIKVsOLK
oP4gLgx/OuQkjTC3diy4u7IiJTnFYg2Mkg+KNa5lc5BCHQbQejUmCIMWrot+9oujqHQXQjlGIswa
p8UgKsODZfeURt0Gq6dWPC0DzqXINQd8e8K99FrKnJ3ue5OXH4KI0bCcH1vJhbq4bgOXeaVdj/1O
fIJ8vflaO246C4NaPIIkTXSA7qnzq8QGsety91IViunn0sivJl0cy+DTAgC5MmAaZWFwWDAdU69N
D6b1noU2QaUSBO/S8QH4hOev9YoLvekTmNUQJXr61Uzyq0w19J9uykVXJussuyYxKiGPXVOpLIaL
Z3lxnkRzfWRFu/lW/bGM3KaJe53XTR/gey6JPj8P+Qz60WPH0fqpUikUm9pPPpa21dJyDqP+0w3m
pxHdtizdW1eP5MUUAMOdG5ExD01p7z1Vv/a0KlCN4dlSXIcgJEo8Vy4vNW52asyyHPxST2o6vAap
ETgQlSktn7hEcA6aqeV+t9z5kqq5tj3TY6aZO+VAXK6uVEw7q27PXmEiXUrfrJC3Uib10e/R0AUd
XCN2c3XH8rxccrmayCxDDTUo6odPF2A+HXC93mfTe2ZRuyssl0iusa3/KnquS02LdoPzP9ydx3Ld
zJpl36XmuAGTcIOa8HjLc2glThCUSMImvH/6Xom/Bre6Oyqipz1RXF3xl44BEp/Ze21OTl9CO1CT
Y89F66qTgbW8MC8N/2ggU5cV5j8raaMeHpBEOcoTRV4SKVD287LpXb5DpBbs6hOGzjXL/Boab+cq
/r77wqKJJ4uqkQqdk6kDdMh+WzuMo0yg8Ec/mq5996L/1QbDnXEYC4c0hCu6J5+bAoEBxnI1EDJX
bpb7YpkhaCxYWPnwFzKf3AE/e1I1M6LNdL1sLpYFVmt/Bl77vHiJfKzNDxqiRntOGjKRwolB4vwW
jRqShiDa5tTDzB55rYKhoWJcQdFUOoqUEVSVQbSAQYx7gPuDQSIYAzVUHedzqC7IkhRYykY2nxY8
BXrQAyGFN99T3l4OXiPj8AXkjYVKQ/GA2ptCaNxb6onnIfnEyp3dVD1mFeNagq5RfkHYEGr2pSot
g9Jz+ZSTSLwP1J3eyMBnsXgZr+7swHdLdfaSxHOjLIS3SOsbdKdJhD9q1xdH6FPm6lr2yW75u2y1
1Z1LNqlJXb3Q+P/kGoMmoMxHj29+tRiLFe5WnfqM7XZZE++WGRBpqrdl3jyGBoJTdhJq64L+jEQ9
qj02uOU2wXtYDe28VStMpGbsvDy+FlnfsDf/amhuyVF8xfrA4oJZBop685Jm0a/lHqoMY9i6Y41h
xS02YUH0YYvDRDFqlCXOGQsufy8k2h4jracM+MrN62pfGUMKXEz+Dm8JZYa6M70++2BwpM/0wctJ
0bHQNqZxA9v/YwQrz4fxtqw4ZgmUoHSep+i1+7ZJaH0gkBPBl3vFl/OR01KTY8I337DkrfLsx3Lz
j1gOt9ifsFuGxrL/Fi4oM7THi39S86huzZInp2zy86RgAhL267Ykrw0/QCHoG9TFCiUc4YmaTqmy
hR0ZybZNCwue80TVc7FCIRBVdGuVA3GRjdgkimYiYWRcsdRGPoVbUyPRs1g5uII2eUzCDJNObnJu
LNY+R3sUdzNkX6Zr07AVmJ2HUuytsPhZBANI7NmZ5u16sMJ2/VHXmoGiXN7IK6NACZ0PvDB79ZFx
0v3S/Wmr2plYeWtFI2+Ry5NfLb/VqZeUxLImdKkpVLIHola/1Axy6KghFwc3z4+3EJYOJAeuay/F
Gqzj9VF1esnot8MnOgf2YXAUvly9hagfGXvn80NVRA668Odlg7GgmEcPpLFijqTYrHlGov5twz1x
ix9pqXer1DY//Il2KeO+igvm6USOPxGyXT5U0Iv4c9gCtCGliV81bDQHMTCeFgHVnhZCJY5VT1Pm
VHS8NH8qcNgv8cd29kOvYSTmsliKFZxQtzwnGteLftQnqv61yKrpyJSjozFZiaiZtITozvasfLDt
9JwzQZ5tcIfLmF+nMVW4bUlMZHxRldOcUqJR226zJMZVnHPtsFZ50w3GMAEeUWkMhOvM71WHARfc
Mh4bTkqYzQb8jvm0nBmN8qUnCYKmFP8kVETrFNTjlrH4hpdLo8cy/R9bPJXN2Lm0zh6zXAPCUu0w
Ji3Ibl5RbaRYKuh2wbEp8gVjItY7yuEg6/ZbZ+GhgTFZmT0HifxBOspwN3APneEzT6EDE8pwa7f9
Gi1ZggckJV+i7P/C5N2py305E9Mk5p/rku2yD3F0XP+Zy0qJEmwpM/XIQ8pv//UKLBCdPCciilYe
efZHdpqrodIcMOUaYEIeh15sb+mjrguqwFCm+GhiylvYmKUkNeRy/0SWi4GDMS9oUWlt6jk8q9pL
uOxDy3C+jkMagBWsUfG5r1PVEBDpvS7DhGWOoTWkAnS9+bzAMepsQm2bNqg98QP1Kceo50f00JZ7
jLLibkVcOTMPG8ckkKd5mQWP7jTFmSW9DrvGzyQAIKUa1tPKtp9VUgMxPPN+VNjMPOfBrvu9sS3S
facwL9ItLkRSwiBxpk9v+F5c6kGVIi/x+cw7ZjUeTapdxucIp67n9TwKZnxd/mBWcCfjn5aO6MGd
CefsOeCLgDFkxDlkBRWPazCgtjxGRscejXR0tu+6y/SxV4+6oXxrOZLVZEWSzcPVuK/ojFzI60o8
/LM00O3cPFtW99YPo1iZfD9pmsWERnArB6xLNLa2A/TpcRgj2nPEtwMNhuuk32lZHCbCk85YZx6E
q6S+alCPuuz3FMtPM+KIYDvXkxehc9Yh2TJdxBkaJp242ogSIdeQOac40CckdeIuleIjG/prVZsz
+5r4Kjw0WPWMDk4q8VQZUrzb3JUMZzc9j5ZwcsjQmJm+VUxJ17ofrBfJRet4dJ52eHYoUlaVz3kc
zN8uhS3aHFwvOWliELqoRvVZ/pIVbgy7hgJUu/x9Y2KvFyA6ReRmEQ9FDlq6KaQ9bQIOJWLzfo22
tagYGqP/TNpm1cW8ZLf+IMoYziaS3JV6kqud2ELeiR0WIJUNZV0T2o9GKMIyQOGrrqhK3he4SpxW
F63on9Vzs0KDzuC+O0GowkauWviE7ZBrcJs3Yfa36N6XI3Q5z/Lkg8hSsA0lWkrxnvnEscfMB5we
8vtY1xeX3euWNv+DdMuNIct7VH33XvdZVuzVvYTvLDMp2WJUdavRxYBppedGBbCpNd6CCqEYLwEW
r5i/fqjuLg/9vRcPMH6tZ4tw8gc93FXz2ewjhQdomNegX96K0j9pWrCTRvpngXJIjRNOqtE0HoKH
Wok+wsB78VsqsMCiAvM4ztX0ywUKsGg6hjk6Dl78C8Uhw73xYRlzlqx6VvgJd37vxvsFDLUovYbq
gVDNinked4da/qUOIlovTL+RPFEZBcS0iSr9XsBCtsMTxS8I5Iqs9y4R30mTvSqAkXps6gVAZXLp
vryiuSCi/FrWdaj9dlNTvs8edRDUnRK2i+I2MOVUmqG+RW3ZsNmN1M1Xt8ULFs3DsgA2XDZ2DGiQ
WPo3WICPAXK/DaYMjtoQzXsbPKv2aRwp7wuATKwkGeb1riJYUR1KJfHrhLw4xE+v5lz7XobDJvFH
YG16xlPdig0JQlab791oUMLnNYHTNAcoiAgx1NnPYSrqtj3iN5W3jU5IlRB276xkA5SbRfxTF6Ge
VZ8+FzciLhaQsi3PjAnPSquEe2G/1H5L71Zo11gS3eqx08wccPr4PvF/1QgfEWZbAJqQ6Ma7UaS7
NnHeCTDBdhIGfyIlqSW1Z+M3JitS6hCrJpWMnvYY9+V7a3jVmvXOynfaK1ozhPAKJaa6tFEhkfD7
kS4Q/1Yz315moAM0hp9qvF40L41Ac720N60ijS1r1K4jg1nk5PHaX5k94ihUOAnV2ajpKCmBP3kD
j8EaXWyJtGwZf+wq+6ySggikIUnvPZI5comKGamARX8m7OoIrVMh3d1PdUMkEmmaia9GVdGLAC5t
qLTcOf5dPSY1DYVUbzRSFUDbPWp7p5aQd0eIv57R3Bd+VzrzuI69Lbp5jw7QhN3HunXjIA1vCivi
Xg7IByGL8h8IZAln1zCdFzUdnwv3K9fqT0W0Uj0ji49XPC37KiMSi1dUxPZ5ZujBEJmaUcUu1/4z
2NJfuAjxYXKSc9xxrtzkrL8s7MNMvXxfO486oYdVioe4UTQ6SCJyF1jIdJsTQ8zPZcpijJwcEdlL
jV6/Fsz5MZ7GyABja60+wmlOS15y/+Spe7IoAosFCiIYWi0ry98A4qq1wCKhVI3ncufOiq6nerBl
9sSM4mhRvWRC/iX9B50o78kr54ssvaNbsq6bnb9yqLDJINHV5c+kaHGu+DLjkYjS5MOynXQbsd7k
uGcZQDCc+jY0hkzsbOCFjx3fqaiesPDxQGeNp/7YpEQbcWk8VKqyUh/zUhGrcfrSX48qymShFamf
nqDDoRanZF46wBa8As7j9DSpg0I9wfEcpS3kvW5MEEmA4iZLU/k2mWxbJBdJ+mG6hg98yb/thoNX
qx0Kbjg1fBKzKrU9Nb6HdfnowPtfVJ5zh+K6rryn5UnSo/IBd6RTyrPfT0oqES7R3w7AQjnLoyDN
VL2JviNeqPutzprl2W8H89VCeLRBJyqmrUKxdchxHsww/iHhhwpVj09GCdswzstfbfE8WfbLQpBS
Ra9jzR9Z7p9w4Cn8oBU/zGH43l71JvpdatZXeRdbcPj2ui75QlVVsTxsNKLoiBDZIomEDE+pqhYK
5rUBlvAg+v6Q5MMBm9QjEv23BjryA+76l3x4iiSbZCwRL5VpWiwSwclT2Cz1LVB6bSWDh7ixX4u6
Gv6ZxhkqDdG2cTaaofWPCvL/WxCxYSjl3f8AIo7/RnH4mf83EPE//9F/gYg981/ga33XEL5je6Zu
IXUbvpv2P/9D8/V/Cd1Dh49DwNFt4SAC/C8SsfD+ZXg+enEHqZVu2QavouERFv3nfwjjX45v6wB6
hYGY0nPt/ycSsfpH/h20a3qWYVnCokbzKAP0Rbf6b7rUirEQYbmNcdIC47mtq+JCsoJ9LCyb9tf/
MxpjfURsE63drNU3hakEj9UUnfzZuC6/66B1H2Xm3yck7nfMyr+qYh5Oy+9spsFEFUdyi6r2r0Cx
jSrpTuwMsXR5TXNolNiT8yA+moMDpTKSpzB1iJrCUk7l1GGcsEn3s6q8ehrH/jdgWocdAfwFtsOP
Zk0Wd5DMXNaj3hxN1xsPxSAf+axvTQu7J3edeOs4AcsZX6+jh7qTpL4k496OzOZRmK0Ds2InzTC8
G3bXr6cp557F9k95PESfiAX2cuyHrRX1+noajfyZRiBi7eOxL1LD4TYK4MK7lrjPehdTKzm3PjC1
Z5nYnxYI4/vYi/oU2xovuvrrFOHw7EpBSCP623UC40Mxdz5APZUr3MHKBmX38JWBgQoTQYYJ4T/L
YDhNid4/y7CEVOX5Z6y40UMWpRIfNh0UXx+LL8tyr94ELsEgCxTYRBKdPdE/qqK6xhd3MFqtvyIK
35YYM74no2MwPjT+szcjIiAHbNdTrT00aaI/FmbgrJcJZNyT7hrGTX92WufZYTC4MzGP4Fgw8se8
QDyLhuc8ttO+aGJoS814zFU73NkocQt+/IoUoNfC+hYzeiOtK4aby+LJRNq64t0ddC90bti0g1Nk
h3dv0NOLdBG7B8w52d3uJsdsr9DVRmKCAKFpg23fCekhLDVJLlGrfWTTnGza1q9O8CCpqqq3ULYF
qZ40h5FeQlr1B9YcDNOmPvVOI+MTNP2ueSBortl7pgESwkxX6IqNW+OPA5mfCWoOQC8Pk/WINmc4
/tsB8X8hWxvW/37DCe4zjyMBioZto/D970Jwr+mGLKjn+rREC6Gkc1iL9mc0f8UDPd6l0Yk4t634
uYVTcUAs8Ftg9l9HLFHYZ1I+/s+vx6TC+T9ekdChngvbBh/gcxL891ekxSRzaV0RnvwwGg5ZKnED
kSBHosjw1KWS0JAeql9TAeHzOudDGrp2D0r7VKPMr3yrfmdk7xAOaGzaTHo3nAszOtsg/BjEcHZY
ZvOkHn67fG+smZLwxf9b+va0FoyrTwtiDNkMBSoOGPJOvACPoP1AOa+teqWKK4ro4hDDXBVM5NqO
/zB0QFqFyjrJHnFgK0TIiHBpWlq7mx/dCQpGJ/flNLmgpVCF5+WjkQkHDZEVb3QDkHZSh+NVkMoE
bvSP1s/MTgPN3TnQaWoxJy9hB33SiNyTG2CH8/S+ZT5kWAdhOJdUM8KLY9D1marDBETRXmSdP5uT
Rp8eTk9ejaeOp3BqJuIMxPTomJq4zXWwiwIjwuU7wM7w+3WblOaLvmJjkq8EVQiWn+FpLM1kHwFV
REaMS0xE48HQXLbAw48EwLfDSfhq1A43d8yeDRdav2786Ir1ndvY1YtTGCZnxk7+xpK/pWxJsB9y
nGCZ365baXz6XoOYJp+dXdp17y62pzU1TXpIhgogpJ8d2AaGAF9bMt3aCI9SM2MelifciRqDxQKp
a2r19xxPcWPmB15SsWdGWG+8FPZQ0uCDr4bxPELo2bDjjkHuVt0+cY0H0+i/WHnhdEwKDTz5vDKM
UGxM6U4rBlCI8ZPi1KMF9dymOUWpt256m7W3Te+DufA3LH99h2WABjt0nJ2IOqDN7QwqVGO5Xnb8
pYm6R2pb2886ypommN7R+NJvTwkuYKHFD+3kF6dKEPcyNiY+VoQ0mV/6m7ZhWyUiIU7mPL3wnh4J
K3wWDoScRMT9hU0rblcG8Rlr3OuyaFK1vet7+r6NiJ1IfAE8ZjHmmW99NUHD5O5AehC4W7emi63b
ZGUWfgt4Rt8XnuWf7cC94zhNt8lAXquXwS+vCJs+o154xL2nPbTea2VzDWT+RPaMFXzaPs1h6JMI
XhqEQg2xw/D0Weu0AMWUW12EKpGlnz4heogcsi5yv/B3/tgT8GYpVkSHFG4UFSEf9H2tMT55jENd
WP/sr1hYTiEeXTHmB0KYuoextJ8tstAfaYBLY7YOjWX+JSQPetaMATGNQaoK943uRT5oRMbVuDc3
VVIU56lel6jv6KjHG7jmZjXBfS2TWlsHpu5vAvC2dArWqneAuPAohkmasKxwoZM+NFNv4bkut0Vr
4KZrJOHYfZzvBMXrxBoEHQnzYpmz10eotK7G2n5GQAxXRmvQC2Z3apJmkxu6WDMMCLEIjf7GawjT
7ac/sBrqvbDCW1L7sG4rei4sZU8jYZwQ8LIPX1P+XHXy4MH+ABGEQCTSzJVt12997r82DGLhRc9y
N+Ys5Qf1ORS1fdITbWT8jNo/m/EMQrXrftUkBq1s49bqcF40g1Y57ABwjBaEVfr0DU6sfTfo8bmI
kJVEZKbtWFb8ZZUPJPavnM2CmoGUZ8pyYRs/Qyy5FhtW9k30BT0Le7m6GfMguEVOvYdfQuh9rzaW
cbRazrgyZd5fI3dBm2Cdy7FvSRKN99lYUfQbtONiqBFsDcmeEZVTsvgi9uajlEVFJCt491n5XZEq
79Ip0Va+8oYm6s41xXScQKtsygGZCyFVW1s+2YHlQm/AnTqP9rUdcpcpNz8srZjJdFRcXZdsNnhK
+7px631fd1dUaOUdSw6xjXN9LicmoRXizg0PDoe1QvvNHLu5yq7D0twByUfeFNSGd/P10L953oQ3
NGTBKwYGMb3VnaduXfHamFmSDORUzgcLJzgcyKaenEk7iXJqTllICVvE0aH1CbhzJV5dJuXsyB0S
rjOLDNVSbq1sds9VgYQxNtHHkfaXh7l5QdUjgPNH2nqItAj0XHKQ3qyf8nSwt1Pn/gwD91+EmGgt
vFg/9bn1zYAx2eNQYHBrMCd2UOxv7YGfoCoJ6OeAu0EHR6PRhV+pn+b3ihRjpKzFb/CLybG2ujve
iPaUc5hc64z46JiNNLHErXGmezhk6LYOrQ7Uu2n9DZvdckvI67XIr0jXk0MD6NaSmMYzM1CIZLys
QogtZpdPbe7YvTsWgKvZDW9u6F+mWKcgy5zmzAJkgJjb8jB6zKMRkgnq7/WE62lXdQK0hcLw5XIq
NoVRXgfiTC8eYlN2aMNn17IBqlpuwsVJj+Rhgpzbnh3OtC2jW/Ko+MRWOqz6bRO0DbyTiAeEoJut
LEy6msbNKLTKPrh1zfY5qVD60FWftWS4Lx7y5XdDqjWQiEumZTOSoZZH7HNmRnsbN8K+spXdGVZk
r3CXXGPYx3rOcgNYFkrc4E5Mp63rO8vzgndcH/gcIDpv21F/1HVYVzNkAOI7vc8MAuWmn5RwcKIt
6ZuW9x2K16n+KEmaJU2QAzZWR20XIi1wZuQePrfSweimX5aco7PpBT0jXQPDimnyTG/wb4Jh20d1
pNjUT23rfWPMLU6pqRkvTY+shbTnc0ZJS91SfxkJGjnPNa6lZbzwcpJ9nsbfIyu8W+/YxCpFfIOj
I3c4KF5h2Tm7WLRqYhW0u4F073WvvvZ4YC8wD+NbOhAcylGkE7nIcNm/tpV2KKbqUVjpT6xb5T6K
pp3OtSo0vb6z874yyuRhMBt/Q2WvJXGL/Gpzo3GTcROueaHjZlIf7pSQjO7m2hOPLuFMQMRq/aZz
7O7F3GTIcRnm1yTGEfopf2NTrk+MLO9zVOVPZY0u1Bs7sSmUISMrYSfZ/vgU62azMRIOCytjXZRq
jslgut6afmi9Nq4JWRSLg1+0N8nEHtow5u+oUNYi9UuX619FkvDjWkQDVofTKWoxsvYkm3Y+uwb+
hhVRY4eO+O8ViqSAc5h3sh/J9dvhpWBf7ZBf/08DWcfu/MQqMya9b5UyRjqUMXgp3C/dOqYaXOt5
gDYXisAmiOS4j2bifRPPDPd90D5mNeqscmhB15Rqtley7ZWT0+4JivgOAsfHk01WS49wDpNwJA6x
ix55RNLrxx3JfOqqlGE43XpwwEggHkk9K4l9ZjrXjMQ6mPb4J6JDwpiBLQ9FjLkdfCrvUkzltnSr
d5PuTqmIEEA3dokOvDBWfe6IT14ZL69lihtS0yOaTQlc6SeTCIMp2s7WcHTV0c+WLt+EXYkrwUwP
hT84tKHlOiKZiOeWVZyK3AKbl5cgYaNCXenz3tfknwCE0zXhGkWqcyWXctJJsbAIwTw0vfNkaXGy
8bTsFGr+XzJo9CNAh28RF39occUJ0Je7ZxwFhcLzNkmJc26sE5xD6eBsfSbdH8OMWAoH0ypkZ8ZD
jluZ/9/Z1S0KcCfoDEbhikZid/4mNA9W3xvnvjP/GBNVTiiIQpyYNHclFiaks5DuYt9au3EAWyQi
VARhAU9cj9VmgRyI5bKZAXv07oFgLCkGJrtN0wdn+0PtH69DbjxZDCI05vEsyvJwS1TCIbOL4s0u
4nEV5HBT5tq1HsfxgxzyjXUvWLrtJyS4OyKfrgjAbaj+exR/9cNkyGqLRhZIzBBYx7+Mm/Ur6C7E
mH7lENjH2W528yFmcwkYFKCj9NDatuZz64Eo7yq16Rvcs8WHtaHBN5Hdh2hmkrwmNyQxdo0QP3wr
IKnL1FhLNTAP64OY0aVg2LcezKYpDnYk712VvAVx4bD+bvEIOeouUJlDwuAA8GX1J0C5f7Y7FsSN
cE9GmkzXdt+zfr9kA+t3pDGk3BF8At3CvBRQGU+8sM8Aku/dDkgfR9dIk2ja+kWn5obTSm0diltb
IFKKmzra2BW3tyVj8UaV+wz6t3dJDx7z9koNkJ49aJv84ONkWNAd8QfddAY5houAiAxrC5JpQlhI
XtL/Z9D66vI02KiMpT+e7ErYFyO1AWSqai43A3cVJeElC1x9azt0DlrN8KCldt9I3UIdNDX+WU9Z
yCeecVp+AUdYYyR4DCJDB3JkzpsOoqbnFvoeRquzw/b0lZrcSUPPP2FSW2Ea0p6GvCtOQ000MQ60
4oJTncEXQ2FqBYY3fu2CZK2Ng1ZM/akuhAdlPyXbe3SiUzwm8Wn5X5Uh1wE48qMvWmhEBeCUyCsq
sLJcWJZhPMaksT4xn8wf7U7SoXEQwLyD7YReOl+7Y/dpBQRec6+k0BmiGvE3zWNppls3NMvHKh2C
cwCCxnzojZFaFE/fiVI/PeUeD7vag0No6HNwRHDhY6vCS0yJnvxFqyVYfubyiQGosTemztiYrRbi
yVnFlXS3Ig9+B10LJDBSd1YOEk50IFTZ/seb3q1GQmNN7WVI83cq3W6HaDdAT1QdCi7JVYZTcVOV
8fRoyLkGkURmaI/z4ZQyewhZej3BHiPewVIRFiiaEAsbJw+2zuOghl7aaF37kSE5qJRwF3dh/BLi
wT/mLa9Fi/XohVN6JoAi/AIQE7vPeuW6z1EFjVUzcueg4gIBHLTmjsd4cic5exXjKDvpRUanUnM2
TglhCgahjrNF8LVtM7B3+mKnxdK8dV7w3NOxby3bx/cUdRo0kUI7oJY4LG8aNcu2CFFxT7V5scD8
XZZrpTUM8HvyPlAL38oymx+WIWTJRvM0M8pYi8D8Cpwelo3hZTi4+sc52ExAx3EZMiyZ0wYE3Fg/
xFikqJfdZM0wkDK4YVNXvc5uPZ9rpgGXWnOeApcqrUJrJApNZ+vgi3N1advvZI6Q7g8cS+w9WoZ7
Jg/eWia7mtILll7sngo7qFeTf+hsP7yw/UOzJNMzyb/jKvWQnIzQD9nYtRDEQt6SEeOr9Qu+qcZr
XnIKij3a43bf1PPVcZt2hRVzuMi5CwiQqeKr1swNSU3WcLH0pFzrpN6s83mQ4iGOcdj0wRMOcO+c
CkHYBwc6T1tlwZuN71z6JTGxGQ6pmDYpQ1q9C1Bp5ImP4WxsCWo1p+gBeLELWZhfRGG2u3kYnu3e
dE+9knZj+e32SwGCG/M4hzV042Y0jpaBoGGejUOBXww2kU7wEev3HVWKJRMDm+jwXfr50+hWpwGy
MhqU4pPoZPLkmY1vTJ5QEMI89FzhvmHowVLH8g5kWci9nozQjOc+3goL5lSQXLsmbd58oHh1qV86
+LCvubyYTtRDTkjCq8wN42Jr8VZH6bjnkUEEN8At9KaNd0OCmVDvevfO9ee1787p2Z+Rcnixdarq
8rGO7OI0Vs0vq2Tp6fkD1D3UOcEYigMSr6Owi5dAotlSjWTRSPrGTv5qPQY6S4KJJou9J9ocWghv
v1GE8MIpPgkz/S4ir976zbvGOm52HPdgWfElCHWAkx7ljsxGgksTZ97NBTK1KeswfxVHOAD+hi8Z
oDSZySUQznOh9XeIg/HFDvNfUawNVJ4+vEtaPEm4nCqlSbm3+YxxHTPVqEmlR7E5H/NTYw/MFBJ6
dVGZzJsCLlqpRHOCcXbHqmbLQdOgSDO5vUQbnkSMCBaKa7WjjzO3HoFYa0RSm45K+TUh4TUxHOIC
CkvHfoQAvinzhgkNNPrl+6d0m9aBhrnHEeW7RnbqzjNnWqGsT7aGU1M3W29QW9vHSWbXnino2Qdd
xW7fPM8Z6wU2oWJTZo11mXJvi5cKrqKfC5oKBpl1Cu6yMZryjDxmlfKsfIymzZAiMOBzRJ1e6+Ot
ybnRtbokCdpp12y6fwbTqS4NJ1PTeUAgmHQSbaqF60gf7KMk4RaeZ7JnloQ8eeAgrAHDURJgvKvJ
ptVsAuKA+DgQiRhUlrH1Qm4C6Xbk2qwTDdVa2EG0DD3YTCbR7cpuV9WSSV2a1Pt44sVNJNeg9zo2
Qc6nEDLFpNKJj7gvwVgMvfXLS/X5isP0Cc9YzTwvfLMjdB8Zoo0HS2O61xaIIEUTfKVJD4WPYVGp
E2eLUZdwR7sa4Wwy5gIWnKHNSlyeuw7jJdCL8sfNjQoIcqhiloetg/Pmn2EK3KZfrD2eyjHtN3Of
9XsJfy4h/WM1OXlylG9OxDQcxd7wYNWUVsIpvqw6Pk6T2aOIprvINaTFdtWiIozKvT/rdANurpOh
ECSUWMZtAjKzdiR+faqZXTbClnIdxjaOYL7D/L3byArOA/61fKM5H+mAy7cpOHcGoiDuKJ+2YWkf
qbzEFhtrj+dGDuQxMgpKCHja4PJFpPYZtf3w4bf2S8HJMQP+uifBBT1AfieLZ41dERMXtjvaTKP8
7ZkDYWN+PoBFNeJ136Nojc2XtjT8Qyja+DR2DVTiARQt1+mvkXFWzBR0mdxbXNeuqKorsc1PjUOj
7c/yVrS0uX5hwpCPA/8Np821Tmd6h6DkAK0H7dQViB+WiURncYZjM9YxA85oPTIIEwP7L3biSdw4
e1dPFFx3ZOI9lzNxQH6874WF57qn8OP4YsblRM9415APV7BEwwDlq2N10XMzoXgaBmxetlHiLVK/
2LF7Ibyk3S1FS2SOd6xb2tYn4f1kcumgpZl7pkatJFWnSXjdXnVKynijZgIFSiQnPdj8VvNNeSaH
RKLj096cAhZ+W0fgk/xBvxaVvwVEW+3b1rinBqafxvrxtNYCFNd/WGHtMc0QdE+VO2+GFqpM1oTu
iTHpLRhEfhyxkp8bE9LHVIbHOXE+dC2sdkVRJkwPxuDeDPE7z/8/JHD4z4gFcBu0lbsWVJQkL2Ed
ZWqTvZD5g7knweSf5Gp85Ju7kr0pphheaO321ns0t39TWLAk2WHCNRMnJPhFjrsx7QZsXTlU1A7T
WWs0PMcduRE1wQLJWMiXWZfHyvTkodWUgXLs2P8GrFiRN9qvlED7Hq3DZuh75E6ZHlySrmY+Y8bA
qSDjd743vzTKLZb4rA18t8dE7Xq3NpEfNTjTyNPNl0p8NZ7urN3Q1W9zUp39Ic62lRnLbQpUaCUG
pmDW3L46dh5srbpk2GEM1skwi1fd43L2rZmNZoeaJBznXxkCmY1l/7KIY+SROpSsayXKPhVGLycK
FL+XO8ky8KiD0U+Ya1qmvnaKlnUkW9rz7Itb6PBR4/wc34cq+CEMgnaQqdvZ62GecZT+ykvzKUyY
3aR5ifNt4MHCV6Tt4jJubsgqKVHsM3eHcUlijdjHoEVlk1PVzjFykQx3RYiI8WkMfRXBqIdbJNIY
DcYJt2YS/dLaKdy5fRWujSwDddoQTNFnLqR0dUr6LRWmkyOIGoOq/F0SHXXyA+Jklj/lmcleVF8x
xszPjlYgLGL5uCpn+gmhTOjW9NhJmrSkK3aVPd2CDtRRqEXmpSeINHGm4cZ9CNaVfQdrMX0lPLt7
DaJPrHkt2p9AHAKPoQk9Ub1mhVVehD0xp/ap5cHLou0KmuTdLr6mKEzYtRUMwfGKckZU0Skk1ZVn
vxxPI3KtQqu8O+0bQ1hWgHM9dRtHzuKSOy1YtiABbpsQWkoomrseayT5iJ9Z2UwcXHNCQVLVzeMg
pXXWjR9cqP+stdOECt9Pu5egjetnb3jXHfPmdDGrTY4RDAre3z5rmX7HeIyj2mqfRwevLsOcmzbN
X0OXt08hqQ8tee+2qGAezwtFI/kZOajWdWV95qb+4oSOjwLIT7frUYBnnXwNQXJIynk7Wo+iicnm
i/RdnISPid09CxPtDs3Hpu+wlfhc5o6jfQVhI9aRZqSshGklKpueXGsuLb0tn2WzNbS9rpM7Mjbc
PpFunOhvsIppYDMLPHReLpsdYPI66O9umrRIAKAYTb38MnQjZPewUqsUx5hBFefeuDak/tFqlOYs
373VmEzc9HHP+kDLJDPxjrSibRGTy6uVMdwRduRbAdKutP0HZ6jOukyDSxQ5/uV/UXZmu3Er2bb9
l/NOgGQw2Dycl+w7ZaqzbOuFsLdt9l0E+6+/g7mBg9pyYRsXBQiyqkpJZZIRsdaac8z7d2DOLhka
pGPrjqDzRC76A/qOL0OEvBzrHkz3RdjZxBGjfb7cv7t/MQgYOfW2cShHFV2jsojRh8c/GiEy9Ix5
E1+JUD3CP50QqCw/65afDRqJaUsq/Ippa4pxy7W2+NowpC8C2Ov9i2mjJuvQ4/z9s3CerJ1qmZB4
zphezchPrxz952MUFY/ZWJJo/38/v39HFI3LmUAh/fV2ZmLQTiFuJj2RanTBW0yFRggCGzlLbONN
yxkyW7cgLIjbI6CN3++to77LD4KG8KYhW4MeS2aegsB5JxaGp8eC5GSa+aE3soWoQRCqPTdqawUc
fvFXzlvDr6wtuMvhJaM1eYGMASoyeHbdOUI2naQHmxUhbOn30Yt/LHhn1waLoPbza1LSIROh+z5Q
eQG+Sz5VZv2rHJI3McQHKv8T/eSWocRE8dzQymknsVciof2unLM1MlopBGTrqj15VcF4evhRll9d
t/9mMfzrImUdBvJlLRJTc+9zbknGagREqsi9BBPNYmo7Tm1uBw+pjJ41c9RMIs6PAhDtM52zFSp0
7RE+VrnoNIygX8WE+VaZ+a0cA7wx75313WNeRCXlnKphhBnRYLe0+qjYBmmGGA9jitO7gNu6HM5n
Kgt0JjYppETyOtV4cxSmZMf9Ols5Iet+AfC/QFLhe08kdDHirdVVzsRBwFwnDUyZ9NacsGAcjbc/
DOuYwyqd6Fh2TyEtccymxOrEeXc18FOP8Wchaw/dCueDlEOj0Tr08dr8gn9MLRqGryWqYjJBNcsu
dP6ZfNeECF1f8zvNfKkK9SEzsMiV1fe8lzj4pag2/YxTyQjddeptuQ65EVYGHH16HIPvQBYL8Mqk
lE4VHq7Acq31EGS0bXZMrTgPF8hF7Q7CEPM8ihzxYx4gOw3OAhSSL0HtbZI5+YEl2fWW50KZMeBU
Mgec2vtrThoHEESW72N/eM7r7Aq/6InZMRlBLRYbMxubnavCsy08noKI4szxpzXym2nbNPLVZ0wU
eC0tnpg4Ey+WP4PsR9Z5TE01psdEixJmRJ0A3nAPZLhPGxGWe0zG7XoadLWFfX/if/0y9I0GiNGc
7RSogi61ou5yXmIbdz8GaHNbIzdnj17C/NRnu8r2oxwSQEbNT+mZsDLtnZ3hNyYC5MgKTzM+3tll
yScAM2VbzM2zrUBBF7Pc+QCA98LwngJvYKIQeTX938U7AyyQOvOHNYrHTtF9hLi5EWXcbk3ZIrxK
fnp4kXyddBuGlYAwx5R4VB1t2hCsZuipvS3Lm6bBI9zRZUpf+Ls2M98ZSn7lfU3qmxgNbnCXm6pq
fY7zLQP6ztgytWaPqWij1BqzRkQKZ2Xw+YRIIoi1QWYL/e8Yt/pAzQliKZIMYWqa9hDLYL5AWDKq
fDdM6aNeMo5x8FiYm4JgQweNDceuBtJAtXpxbY7Nut+Rathu+4TMHdPRmxLl8mYuECblbIdDpBjQ
I92uR7aKyGsukUoI58ZlnNk0m8x8XTSutUFTt02QN21TH5KdkT1VfuqQYZrP69kgHDVhrDN1hsNC
iNHcLelvBZa4Mg7Ffm7NOOddMMxDYH5vczAh8F0Avij4bKEJsrb+MaWVWBc1TfsZWjzC1U8V6I+8
oJeiLBVBskxfOqshb2KH7fCvIsqZrkzfUDZ9y1jRVh44pVWMoCbXyt0NofneTLR86GBgYhNv3QC8
2nstOqvdzeWOuHcIfl77UBWMakOXRpwzEbaE4ZikYzpFg2yPidvjT+MQb/okOoPKVkhe1kMb+7w9
+gW0MwaTEiUlyLyTTPhQXdPdOTo7Uth9TtPsuxUP1UqyGJdq2gbJEO/B771O4xmH5VeblWjTMo7a
+aPzbNKuj32ay45P5ZtkX6CfxNuohuhaRW8dTx2pSSi7yQEABj+/E8nz0+t1DS3hHBInFNXqa+FC
NJpFz6hhvlRK0DqNbZoRCmp00UJZNvpHSwN8SI0weTD5LIowbTc53huKj+pCv/QH6oD3qOqHo9v6
v/o5+Em0H2EZuYF+2DdX/y5PW5Su/9SnOp4n+I8VeICyA9//pzitqQqB/rnGBEdkRTL5n2u3btdo
RsFVDgiUbYEkHX8gpocu3Gb5CNrHeMgo9DcdZoKtk6EGhw4U7yNOR3+4OO+/XJyU6HpdRL6eE3yA
ujrhHHsxs4RTqn1xVBpthxskuFpjZ0uLnn5+HjwEAowFHS1gdEBB4EKtIY7OG8PiXDbMISVKYV1Q
v5t7e3r+wwV+AGnaPu8e0FmXvpXNUmh+kPb1ceV2OojCk0OZR1yA4jRBzmE2J8a+4cIxIQzjClgM
Ir8c/jB4I6Ck1fXfL+M3jTFX4ZmmxedoCT9wPnyGloNhO0J6eEJNw5Bizsi3wsxYyPfK5dCZLx9m
HSMmqUhh+veXXn51lZPLWB5//O//SN4AH7sOn4wvTAux9Ae1ZRMFXo062D2JZSStGRemSeJv5YD4
fl7+4gi1PwoZPLL//sL28tl/eGVLsn5y55quI33znzeuRURrhb9AMoJKmhuyr1M7GMC7CEBoo2Q/
DfCOLD2+lrP/i/hXBRjkcbqf9pYA0wVRW4w5Drqgp/9WjhjQ5+6cp6p/kLL6Vrgc4tE6/EmeKuTv
ly1M3/Q9WzjcMh/lqVNByyfgZHwSnaK/YsynYVEQVAwdNplw+kdhrZkUqAMCPWcWDaTwOb8gwCWu
uunxJ2hqZ0D2UcbM3SBsQnV6OmS2eqrbuj13Zr3tFPo9Txh75saIyOcfxeB3+0GnDBwYTawKBBeX
2o7RynnumlZ0inoCFzujabx+tvX675/U73enj22Nu8T0PJsh44cPqiqdxuSdJguSvjFAFZBDpmi2
Td990YKTYKJoAFte+lm5mbn799f+fXXjtT0Lxq/L7PM3qGoe2gPqd+2eLBND+zzqHSJNAkcIz/SW
tum/v9rvyxU43cDypXSDgGXrw3PotsJuUEu6p8Q2fg5V/Qn6CuEedPczq/g11uHPf389e1lePjwD
MnCEKXykxVgWPry1WVM0dD4quQTPeMCP0jVH4r2lCXyoMJn9PSJIsGCvI+O5rlWJzEuw21Y+TcBl
PNoozyENo36+i0aLmui7UlBVDSE5kBKjDAvW3EbyFmm45wad3D/8Bb8voL4rl0WUSkzw3Ye3rEz6
cMJv6xBcSqQkPYtyn2r1aHV+dBq9YDxYlvFFMAhzAy4XQVUHaWSkx7bIEQcfhUhd7nUIwy93poBx
hvsAWenNTurodS4/hbKZ/0Aa/y+3c2AHjHZ529nvP77nBGEk+E6lfaLVQIOfOGRmOzi0UAAerbDC
gb8YHWiFR4V5/vd36w4x//B5cyd7rqAB7TmEnfxzzfNo3vLahX2649yacp5Wlo9yp1fZ2RJM80kf
mR6s1sdqnrbMuhZNLbyJcYXGr//D3W4td9dvV8MGYDmmdF0pPlwNgcSliAPXOkE3YL1a1EPzovl5
5P6L93P9iaqcB47zoeEZ1R+e7I+8ZHaeAJeORFDnMbD5fVlh1uWbZWyeatP8Sk8QnkAspi/S3xci
f54TRtBC4r4q8PLhOU2B5+QRQ5LYffcS+xDmhvVdWd5h7ip568WJzv06sVS9UTNqhshNiQNhcHkb
HetxXkhZpM6eoqCzzlnf9CcpZyI+enPfytJdtTEjtxpN7TVKItxzs15hGJE7gr3Z/SY32CZVHmxS
p3juRXvomqA8M5RYlgY5AecJWcHgMKGataYohr9hI/3SHNMDZbGXWeV7akbP9uzrXRowKCRL/hC1
a58bZZN4Eemqqe3uhxHDYVQbF0v00/s4iIORokoyiuyZ7KcBjyoW6n6YmYsFDDs1FVXamdjk/d4H
mZS/tFH22OnYojorrT/cLv9lww5MjFB2wLZHAXFfzP7DCVUmVI8TgbunaHD885xJiGjF9zTW/hMB
U2cA3WeVTWgGUotCRksSHtLylSgBeTRnxXCZFmzUoCu2u3xPkid9ArSMDEsWRlAjP0ksyCscCvYf
Llz+/sQHpscqy/E4IFrgfif+x4WTD4VshTPg6S4TlWhMZmP61UWR/F4U6t03phOUH+8hm0nhJXKS
mXTZPRK8DE6nZjtFQlNw/mLNSsxLmCdrus8C9aAa1ww7xTGLSKty07eIadW2Z8q3d0KF5ahm1qAZ
a1nBF0HyEomFRuGcRc4k30WmfgKn+ng/WbXU/RfoGyXhg3Uw2tvcTughM1s+O4V4GoEqb3L1lwoR
PZNynjApZMk8NHTw1DAFO+PdFzWmlAJ/7B3LNHO6F7zDtyIci5XCDXaoWnRe0h6+/mFJ+92uQwKt
xB3HgspDbH/YwsxGx3Pvs4Xl/iGg2XPVXttskbPhLwpysYraYqIRx0gwq5zqlDdwJMYYUUQW1NFe
ZX9Y3a3ftlRX8O47FhYi14cH9+F6mkQzuFTTfOLjHY4eKaC+523HylTXxKGT0D5lLamzXo3ucTTr
XTyjVC89Bm9JXOlLl1jxH066v6/6XJKPdRD/dsBu+fEA5c82mmyahyc7TgQyU3dFj56BIfOGLLZo
z4AvZsppTsRpORMc3nZdmL19FpYn/hCcYP123l+uBa2xZYrl8Co/rPkF7pxaw8Y4ycjCF4g74ajb
Zp8wBgTIwYcW2jbSV+aem9Y1rI3XcW3GUN+iLC9XU1M8MtcP+f90zqah2qWYTNIz2Rzvf7ivft+d
XA4US1GCuYkC4WNplos4Gd3aG06GgiuOd9I8FpF5QR2LMZ6x44EG7MASo8NbGAYHI9g3FY92kBTx
xUiexQz0ZfDkpzhS6kggQgd5yC8uIPof4t2I0Pe5bsZizXJ3bYMWfrDtFoQs2xiOBmJXOpbhKtP1
ZnIytZ2r4GtYQrqZkX9Wkwh3htkW6KzqMtjEJYJwmTo0FxdhddyExa73JcpCV+8FSn1He/IoG0E8
5EQcdms3MJswC51lTGsbZdrO6Xxv32kCTHvLK3HZs6x0nFJ3c1Umm46UhBvPdElXcjjRGw2RN2J4
rhxZnkfBWPj+pW6ndgfa19nfC5CKgR7qV9FeZtySuENK9zYDT93026Lz7E/WxHE+zaJPhV1/JSOX
yX2Sbw2ntY44OH8pEz1IL2aQRqV6iGLZrt2uC273RTSlaXg2/f5larqvxNDhjTC2A0qrS2IZz9qG
mR3BDy48J3qI6s8M/FM8B5BpXDUd7pV0EqpfY4mCPQ163g12gjVJqqCA84Q9rggP2pHjH84cv9/8
0qLSx28cSAFxaKk2/mMjSEocMqi59CnJoH9nan0/Q9cDaHshdkbDAGGY/v+ffmnx2Duew5DCEx/P
m21k2m0/ghQlj73dgaR5yLs+OAPHyuFAuKQK+mLftiQuL6qsAjPP33oF2bn+5d8fKvtDgeNwTPd8
m50QM5g0f3umSqwfVqOkw2jaeG08QIs8RGzBkoYtst899g3n6MbhA1S9CThYupo97kRZecFbmhm7
WA2MyvzhgYDo7xxEaBzbRLwjdBwJy71GAaP8OX4SjP/AxCcE7VVqJzMi6MbR/tNKT77APw+wDn+L
K1xX8LfYABfksjf9x+fp5EwqHUTbp3hsSA4zYus0F9I8FTqlr33/N5ZFqN7Ll6zMl+TQ5DjAdjyl
LU7o1f1bP0TyBEuuyHeTMN7GMZtP9y8Jp3gk7mRw50pu7j8C1U/zkNYFYIZ2PtnQQ5oGxLlACMcQ
pBEgnTBQ3LrpqJqZYUpKpHUiU6NYxfX4f9+aKFMAkDH1ANJ5SmN/2kpX/yqCyTgl1Tyyv5NSqApN
3BAcdODwYY9sKRcFNM/skEJLOfWpE55y5NqhX/Nnjz7ZBsu3E2YhBhKncvly/y7QCQWlWZp8xZ3M
YVWYT6VsMcuo9KUNHdzSYRMdqEXzw+g6e9s3kdmM8UvTsWmxiqGYa16LtkBoDGGCkdUMBfBTXERy
7zXY2ZgloBc33GRlq5jgSNT/f9uv0AtiuYu6tRzxA3UTYxnC/ZpHI/lmteoUiqK5zg5Et1Yl404s
MdOmrqJDQSr9ekRLYjPceE6t3not426j0bJsxzBjVJAzYLUmR50DPEHATfjnVPj+xSvEht5zuKtJ
gL4fz6ahfnTSCLJclPkA89r40GIUu18lM/CHktn7sUvgfJsepKs2s2HIZ9wNlC9M5pEIbdzcaC+G
qLpLiviJ4qJGcm87RLW19Jrasn8Mw8Z8TSMz2IMqRHIThC94/teQwPmLjEawL+na2MTeXe3nPERl
lN+aFMFslaHAcgfXPd7tOmxbxgoQdQauo0dM0RJWOE3Y5XFrkbBJk3IsY8Srwij38aioFzTldCCj
aqf1X3hnD60YrFdiGwXk8Iio8paW/FRJgGmltaid5EVmKM8ifBT7FpHrHueWtUpa6qegIeooC91X
BGMwIVHX7KsCP2TWVdgtE4P5T/RGj+iG1Yo2FOxZP4+to104h4hiH4067DUIs6cpIeY9WWVlY30p
C/nmlMUXH8bUJu7iJXG3cI92p3ZGT2qTiCysfFF1dIncXAJiiaTo7c8IZzk7l7mzHRR8YB1vB140
7dT4yGWuWhd7/N8dSjNDduir56pBpY6R7PluTJ0WWe7YBK82+i6GMPQyJUe/Szl2t8qau3VppOXW
H5BX9XnyGSVsA4uO2+juLg5R2D6Cp8b4krjJXyr+Zkazuw+IAtiTgre4vXKCudO4wtZKuY7LgPt1
tp9mlDGvAxrxVZbkMeIk/pk33QNGHovV1nTRjdBd8LoBUUssxkdyIhiC9KneFYmfHnRjXgJplAfR
43tOc8yLI4a/rQNbBhd2KJ7RC/Dys3qBSuptTGluUwNkk7PgyVJ23rVPVGJQHZ3JrV8gM0TrWjUd
wxOHVKeZCWuZL/ojrLckypAmguUUAUF+cKIqQDQEo1c7U4TY1kQCqeILzZL46KSsQtrkgYCdZOyU
yPSGjDFz0zPAenBtSLnklZyDwWfD95hQA8FCoYez4Dzsp+xnnSEVRdtXX8wkWZQpGE5yhJWXoHyi
UmkvtHrzLQ3IYN14qdj5FdkOuVFFR78n0ilzo+aVc+268kvniRMTlpVAP5RtZ10DYaR4Ip4x7kBq
Uh1rjNZzvunbgIaKMw5n/v745Jb2OjH98TGV5fSIgirmDphX/eA1OzDc/qMRaetW8zA1lLPrCDHm
KcEHvzRwh1PfGJcUumQYMSTrzC8VuYUR+oFXgrhCdspp2rR1dENA7L9k2V9sDExYtfBPbUHVQyXZ
RDa2TcS8zr7FZNGHPUKox2C09CtteWtnNhOx2nGZn8Y8OpObNGUEzHdN+y2fSrVPCA9eR3XWkTLd
h+eq8p+1OUre0m9xFx0DfDKnLEAENyF+3yWMtSE7kiEqVV98KrJPnRbrEbfVOUFNfuj7mvAJPhtD
ssWpQAIoL2t0jZ7DsZLonfHZyCLobug/rIqcwtb0dqMy1T7M0ienpNXX1jz4VV06G8PEk9ahMD8m
RWkeo6n4xJbPQoVGlXfbpNEX6A5DEvq2NWdigvti8GI5w+B91EFYjUDxLdPUtEZF5Pj6XCOdTlYd
wY9NzdNsymuQil8ZcdKTiJnH2kxpQjnKbYJqqoyYdyOcrc5TwXG5CTdu6bwTTmcDG5b2rvUl5+Y8
u6G652NIa3OjIT0wAR5wfhn7KMcogFtsvjKSpNFmzsHGwk28i7Etb3HFgKeaG7wSgZWdlflgd6a4
UragVYNPcxsUKQ4hsla0SbbY+vTs9yPZOJVn+xcEdN22klUMjLIw97yv4OpzwKkNSdlSNHjOl1/N
UDhZWwutBekOCSne+DKwCm1JpUWRW6mXxo4IsIq6EfHEoyOFfGlYKgtPl4/zVJHJ2rfDel5CvVSf
YfEJOxCXoWlteSfTLXGseCknvVhGkkubDKjy5jH9ZgZvbnZ1ks776sLb0LLJ8WvBQkvHoX9Bpba+
a3+rLGHMEstvheeiKkxJiwqMFvy44TwUpTMRd6UeKSlhYzUHvw/mo2VuHI5SFEbjD+QcuA8L/eR5
kKzMypIHp/OueRZdbXrcN1tPXyenDjd5lF9sbQYHW5FQNAuktqC+03UXDdaeI9q2S2b3oDFPwKA3
E3pxVB0xEZZEshCspvuYqtk9FlljbarGebmPZbpWZEcX8BXXXb6LJa+q7d1LWzZnZxFbjxG6nTy7
VKmjjnbWMU4OI4zWfQu2PyDmR/AqwA1Jri6rfRLF1kX27hn494+mTYNriCxI0ODZt7N6bEYoqzDO
AfGHc3dKrHATz+cSXuwVfRmSYqc2jkyegbyYKtiSIW8mQBpoBUEQmNLnKvDjB4l9Aqq7f2mUu/Fn
AecqHL7dneUtVE6ftAHglfrS+PBpZQBBJmjb9X0YQhKTsep6kF7Ak4E4t+l2TOgRVTSit8zz0bSa
wzFLydnyC+uppjuSdn+ZctcgRnBUGBwTNCWrOKyJFDMx3Dsl1nu3xvo+LBZGHKL4hJVgUBd/R1o8
HupWPKJoLTdTqmpEAF14oshDJ481em01vrqE2DP3iS2/JaEQD3LWi1EpPdpm/iUcB2fHPBRocoF5
wcPrk5hle4aX+RLk9TpzUuMULngugqGXFMzhhTQj89w5EWhVZ1q3k1PSLCa+HtsvjNHqmd7eazHZ
5jmf0asMpELkSS4Zb/f9dvJEfEVOshtm7M0ASryL1bUYT4aepF+cPFtMGfmJtmBBwSyJhEveWMbV
aaB5dJvZjAXy1qPwYxaQNiNsQAY3WidugoAyYSKIwJKxX6P7d7p/9ZP7dAecRJk3Pt7PoYimd3kg
4gvnfcEyjqSbED21NXjyYdfNkPC9CE1hx805OxvHabsjIg+9iYTfPxnBcDTxNT9AUNco4SWUIRh0
+zL2bqnpqL1REKYdzgjvYBYgVNHJd6/P5uNI6jPKh+JZWRkbGlmAZuTUe6DKAct9ivhEDpjBk/AY
jE39XM6AEizDXXbOiDBWXmvss8+90C9NMb651hA+0y1CD1Vn9q3HZE17CMDMlBKMkmZ+cdAZVQve
Jqx5/XyG/znfFg7cShWD8T6J/IYTqXMN71cYp/y1yvxGPUzwud0SecJ0tJnpgraZdVRZyfnG4d7I
F1MVDjBdYzqCgzlcBP7Qg9v436ED2DjHzk3LlGwOp+KUVYBcHRkIjBvQnf4WAWvgBIhHGadiLlq5
zTSc4Ph8aqS9jYO6fEKNXR2T2CcXOu6efFF43wYesGDGFtTluiT/yTGfa5i0itXkmEQ+9uOxSzGo
E6e6GPzqkUDg1PniNgbnwVIjSa51bW1aJGsnXTfJMS6mx6iZq53jzOEXN0ZtM5LwBhX0MeodnrlU
i6s3sysrpN9TEtuPoXBugRzxgAwiv0x4qYMkD159gccRed9D1zjnepjUk9S1fup7FJE9INP1Uj/c
79sBTfh6UDBcdIfyt/PE+DyS9n5NOxG8sfsEWzmhh8fos5tqEvZ69LFEwnVqEwzTcTao86iw35xg
cM5GYWKwNO1yzyfzeVQlCYklq22Ymusa2PEReHX0tCBlaoU4fspGB0CTGF+KFmjBkPUHN8fYTdvQ
f8n9r+EsAaBYwcsAfuVvrgiPtVryutnWl3FBZ2N74m7DvFiFjBFLwC3agWe9pLfQOENzVY7HwiSC
wVcOiJq+H8EB9Nuq4zyQNwLARZ7N+yAfoBuA+byw1UzwIWwESHX5i1ZGsGWqYq+1Krq1YY/T0bRw
RYTQSncpIr0HUYkdYp7sXDBsOrZee7HHuDkRU7bxpXrk1yH+TSckzFlW79sAqcZotsZeTeSFVaH5
QlRuep5oSN/bW7OO/yp7ZrgBztdV0YXpBYs1SzPcTUbwr0M5XZWBq8vhBDeVOsXxKDGK6lgdyHD9
HFh7Izf1ul1YRjqVb0mCB6fRud6Gi6sJq76+1U2v99B08VlZ/pmFpN/jr/Z3Ns2vTdLpbxBDBUiy
fmaagHIHmuuyhpXkuACQJRSIysAlAyb37SvDsvFrDrw4nXZFnrscbcetGw7I26O6pN4q9XVo2+xk
teGpaPPq7DeAedvG2OfRiKPDYQpWCeZhd0RSi352i2wrhpVNnhMtqCtMnF0ptXoSKQfJMFXfpzgg
SyFEl+UnPXhkQiIym7mLm4z5BkBKe+6jVpyKRNIwq2R34jicXGRBAt0cPYxNTHJAT5ajYlSCBBzM
icuQVca8hyUqqjV9C+xm43DsPOUeknC8RgguD6Nt//LUJB8K07/cKZvawZPSTOlwiJFlbkxDvDso
jrcuFQVFUz+ve96/g6feBp+lwRZs690wPN9BUJyNTB58IiUhs90xE0jNrWtIMmLfxOrBkN1rg2px
rVtVbGsf4HHWJN22j6z8gRZyOFTjZZDjyaeGONUgwDqUdVsUvxlULVedSd+6WYOvn6nPuT0Xg2yR
XOGpn/wscG74cs9VB96Ydkz0SP9+06dBs/WiyNy0HrLKyYibi2rqbp2r5mbV3fS526EpXxHZq24a
IbqDa83rZ331OnkmNpFPHjwEdNXqfVD8D+/WQ3KdSOjuyluGVWhjRagvyR9k3uO3b00nXntsyNiM
CJmQ5JWmIZgwGERrVv7vhRHjQcvt5mHgNY/BIN+MKiDuHtiJ4+d7bLUcc2lq7Ek6wUCTpw8NoYb3
KlOV09+N0rx2xbH0rJ22GL3Okr3LXLqWQZ9fGzvmwNvlL6H4aQHjwh7eTByr5MFsKvuzH36Dovg9
GvHMON4QbmObEMTcouwfbeFvsVlam1C30Q5n2yHCHZPNQm+dHnZMHMQPOAd/OB0HOY/GwMq1GkJU
WxxBCKZxq9mvmaAlZlmd+2Neu+W7MQtSsgCqz4VvvQY58USR+1X0sr/ZSX5Uppef06Z4jhSFlyMc
uC/h+DRMDnx0z8gI9XZ9gPS1f0xa+6y7aNrqQchvvZXIrTHJo5uV4kYteuGWr1w9HtED2Jt7Rvb9
BFexuloJ04sE1TF/UoCgDQij15doStpoP5ver9iiH4UrE6N3hyxgmHhWNYrV2KN+rQaWnUCLL5p7
fRVHU3sUcz/irDLKbWBOW5aJZJe0w9meGIH2VnP9GwS5CMiAP42blAwxDA50JcbUyTew9sUunLg3
+w6dcVlhZ8loVhbpS+Au9kqNcBC1795vHGOD/q1eA9gnyS8JXQwz6QOuMWIbwrkEvYNFaJ7Hn54L
nG8204COICGDeAWXBV3/qMl5O8ASwXrez9+NPVweHD/BdbC74eQO9rAeRdxv7vguqAKwk0Zk+5Hd
1qfBpll7F00yKM5OLs3LVSYBusiIHA9P0YWlrPPLWu+dgWN3kFNOsQW5PXreEmP5qu2zrY0s79S3
2beudZMHjvLNSrkAbn3OTce4ap+GNhBHoT22lInoCpqmdPKWn5lqulgwgjdClv0uGvqvg6Pa3dDm
RGxkLr1PzwN/7Q8UeuNiUWkHhDaxNg/3Hb9rIUlUVb9TVFuNwBfGPYkNFajdmBfDF1fbx8TB9eyZ
V0y0phzrYzkyMpsADgFdWQM3HR+ReHorTzEpNdV27GxxDFlkO9/V59k0n2Y/s66EwYtNpwwc28PA
s0Mh6i/FTt6G39UANcEnYnClGyAbvtQgwoMhPZE8SNaM7+7zZZho4s2jjAJib1fNnvnJksZA1MIM
MeMQzhirrLB557/D/GJ32zZJrIsemqs9jO7RmDCA00t/DE7VbQ2xxaVbVNOdwulyTDNTb7RFdBU4
+Zc6t/VzrlLnWDgtrUSjeFRXd5DOk8yii/Krv0w/97d17zR7H3ECjQq/29HxtV4btqpjydSjUtUj
BPA1sDncfCEbAgbzI5Lm6TnJwVtkk7/oN5KH9DlvfEluaW5tWD4eiW0AFzA00dpOWaLneHIvnET7
6UYPeSNIk1il0E6f0KwypGtcQo7dQfM0ZtNN4HLDOFxDI68b8WQsqcKOrf0DGa9iXXc4GqmVJaOI
5c5toMJg9e32wE8BdMkyYhCunYXqDqOhHmLY+ba3y6yOfc2waVcHift1mH74Me4sow4pMe0xv5qq
+BYG5XsnaZpM+asubPuT3c+4TdE/gvWoz7bsf1DzxxtMUwUzizm+sVttHNcmchpQyU7g2l7R1oap
EDnPSsrtzML5UrEYTbF/khyadvHofK+bKXlDb/DFJ+oEzK/6Kel3Rtknv/TFpevM+MFhQbbQlF3s
jvGBT7vlACf855BUMdaGnMmV6J23MPxKRfRa0DF6rkhw2iRxdmvJ7WKSkUy7OY4xmA5JduBAfxlK
2ukGFOkXVZs8Pu0k8Xg3ZGmEgwR5R08qdiP9hMfrzeYI9CBqMgoTc09iYdmdpjjrmAY1b5ns9KbJ
VPPVX6wI4VCPt6apzKfBKr/gp6sfp0r/KjtoZPaQ5vtsMLzPM9EUtIFn41pNeD+yYXZ2NqXXQXdB
ygHK0NdofOygIFV7Lw83wksRBdNiW0MgYa1yF1CBhFtNcKaeT2Ey0wBcwpSxyODnQSZ7RMlJoyvI
zVVsly9DOn4OK1LVYhC6FwJfzmJpjbgTEZo9nt9NUanpio5uutosZRtjHOnqdtOnrIucx37iF68c
Lq1pBk67hPwtzPP+JcayeXB7k4dj+edUh92LGRBUn5u3/P9xd2a9jWPZlv4rjX5ngjycgXvvAyWK
EuVBnsPxQjjCDvJwnqdf3x8VVZWVhUKj67WRAFOSI2yFRfKcvfda36qSoLIr7SVOJt8WavHeMl0J
cjAVh7bS+he7KbYQ1P1o4Xb3/AivMucjhBpQkSR81Mv7BPTkNXGxgTuuQ4Q5cfE9UQIrMjK3ME92
D32KKt6x+nOVkMzg8rNxgGTeNpJO8TuArxssP3jkv6+vy+iNHv53/mO99sEdBnCrzuaduDjP+Zv1
STdYEHw4eZOOwR+SC2Ojfc8OQu7lzsCiQ+zSYYIOsBzBG7c3k3Mvpyd07ISZpO0e1Wxg7H3/zr97
v8NZ5n2QubmLvNmffXEww+YkL/Iyvjrf9F9gb9j1QpLHlbxBVSnAuAc8Nr0/mIw+yKo6OD9mxlVH
9ZSfl8t0Ec/dO8nCDCMzPFEw59sdjeuoI2jeV/rDMAX08nGvogTBQaLeJQsJM2adPCdDfegAouGW
YlA51E59BIQ4BlE6GFjxW3eX6otycqbyDttddecMyftUFTMXquUzt9Z/ZGwEPLazCmjQzD7GZXWT
Z+P0UdXAAIZZqW63cMrLMKmvW5RyN5G0yoM0WMcqZo8p8zc6yTuzRYKQmUmDt9ww3vTRomOWst1M
y7OO4aPkTTy9tb7l4bFZDheCPHBkhpcMcFX0dLEf8FU29WTtzW5pwuuhMeombMB9/n5qJyl9xBrX
TyrSNrShtoVR05GNuz29Pso6To2B4CqNcVrI5IvQ9JuCzu2hEXMVurVVMS/n0b88bZmOHFdz3KeO
XoZVYUPySOKGo8a87DDnzuP1K2tEYKM0WzrEWlGGUarf2AwID9cvRtVYhs0YV+H2DqZJKP/0el3a
NOHw4JSTVoTXQ5ySZB5JDn++dn0E1ma77bNm57iWte1ndiXrdbRGzbq7vnVT1tSVzHR3sVZjwxnq
MOriKlj6vO3Oai2GgLRW/klE/1y/Z9fJ8vejf3ktbQA4aW3e7piTvqxlkxxaW2Bk6hLZ71nQIEIp
TRlS+ZRhh60zL9M1QMcouPWIBIcQg2qRq/98uL4W221OS686K9tv/XpgHkvvVLoZx9mawd2Q4rvT
Ve76oymhbJGJEmbbD5oY7//WDv7/C+SnWv8nTcj+o//4X18ljeHl7qP4+u//fSvL8qur+o+/Evmv
f+vvRH73D7ToiFtNA5U0witUMn8n8tt/UPVg13AsFToT7o0/ifzuH7oDXgdKtthk1Tbam78T+fU/
CKCB1YTi2qHt9p8R+fkxf1V9qK6GUB5YPbNAcCfiKhz7J9WHTjRj0RslZFFVqRLSqmqbpvS5MsBe
+EuH+fSMBUr/woq6AnZx7NzRvRa3vv3cpKKIf9maPpmfnECV8mJENBFfp7rtu1/xYuTVx2rro/I5
AtpuSQHhTrHqKxSSmWSpzGschyrPY9UCe1rVVt49taa9CMawXfcqRckuP+3qZACSyFq83Uy16uAC
s4l+mskwxztC2WJxrpMxv88UR6/3EXnD9mGslL7wDBWu380AEoCGZsnGlsCPZEF8N2CJDqzcMUUg
sOAyoUhJ09irQ15+Vx0H5xZBIBkm+xzDNTk3uA48yAsGmxOkC9qXWGZGxB0U4xn1ZVzUXtLM/Qao
wXtEX2XorBt4QtmY3A8lajHEXH3udh0/LV0IwU4IioYuluam1D4KyKXJKdEy5mlql6uAmacsS0+k
Z09MCBPj0ZjwhaT62lCGVrbWbxjBmqkxKWM/QJKTW6AYbp7c9vFYwBfI7YiJtGoYOYSJNQF3hdrH
jd5x6YMDUKNuZQ029QIOqdSWkLmMnu7JjTE307K9uJcBn9n0ok9Ooz/NKwmoP1MDi2PsTvlPFXFi
F3RZA3MlbdsavoDJCI0oIr3/ThIdrjgdguBd4XJPEyLSn0sNd7XU2CnDa8YjR8MSUCGYwVmEmSGM
h9LKdZT7tBCaXa1VxBh3TWS/DDbu+0M51v384A5gGblVkea9FwJ6ftiSM18wO9ZRCO21TtDGNNbe
qi+4WkzpS2thlW6brt6mnGIABtOBoTsgmFi7xZPKSI5oTm/5l2lPeucpLvlbtTfTRgNDUmGq8GzZ
2mzZRxlL5QyzCedwISwqbaOuVwfItTWSuY3/drJRr9iGE6TORMuizqEr+5HaFTAF6AKJI2SZQhws
qiT1rq6Js8YCLlI6uObU3ObIleNbZY5n+7U0Ab0cgfY4ThhxR9EN5nXWsGa+VGs+lcmjOzJRVQ1s
eBZmkRaO2JBcIuVbbRTL02jr+qMGdMXHT8mKBZP5otpLfMMVwICjN036UiqdprnP5WduiOxZabsp
mErASaiZ5Y9mhFA3K8I807WraWoaEXVwUQainnvfRjpNnpRV1d6qlq2f5L1+NlqtuZVI0RHD0C9R
shXfmVTm57y1RDBJpzoXdmOTh6dmgRtNZPxqtsVmwShOLclaT1YTR3sKwWUHuSw9xoMuTmoUm6/q
0kSJl7jSxEqnfxnFtHyg6mzvDGU0Hqphih6mcWWHqmnlQ12OMb+PLqFbP3YPThUPP8Zcq0+DKvWn
hFoVAc1gJ7dOPvMH4bME3Txp3wrCpYj8SBlsLlwqUMCyg+5KyDZOWhArTSLisZNxhiSWLRSsuvgm
riLpeOgbKUO5Q95jkSi/l7OR+s3gxhfLalGftmnk26bdY5vAAbgucwtiTnSMa5mPuAzucSr07a3O
qRiMQOa2AFHzMhqR8iEkfPJmqOpXsAv9xRlSCuVSWcCOpUD2EF+drFTNuTeQDmya0rjgDxdA1RKj
uMuwAeyTNFV/FWpaPrVD0d1ps0M0soVzxUJtUYiT0a3KG4pUGB+jveUyLwveYjXJoLzqOcb0kY4p
MPN4L5jdMDJzUbmOjD3SCp0WTQzadjo5BcAPuMzxMM+Pq9UMByvCr2dRQeFLALF9jGLSIQXjgiAr
HMb5nQnRvKDe9xiT48WgD/Bz0ETKGYL3uCWL4okBvXXXzmYH1yip/IjP54h/yTxBgZtPoiZRm1mz
Qji4roeN1OZjlpNG6xRivlVSkbNaLUDPeijKUeHa+zIy7Z/tRJQl9h95o+pb572t0SIIvQ4mh0AM
XbrEHNGQu3PanoHfUicvUZcvt8mAlFAINT0w4Z9JSVNS38UiHJpOse2ccjqwM7JuMobpW0kD2FOx
OK8IEFLwbal5xghDXyLDF4PqZX6ICnTz/A5sbsklYZ3ZVFWBq27jd1jKtCPQe7nEvQRLSyuoEmt9
oHUnSTE1koMSa+WpERX6fyvq7+ylxmqVL0NINEsE0h1oS899059jm956NWrHlUQyeH3xiBITIxIL
ggMUwcBNHq9R0NQ1jTyDDJQe8OMnLSKwFGnH7MkGClE6VRGg6pG7OktRpRRQEB1nmk9KBiAuXQcG
Tym+Rd0e+MSXZTwlDC6PZTFAMtJ1dv2qjcQc5dabjT7tJWsdca9E9rBnwbSDyU3zQ9Fj/IwUnNZc
3txE+yWis8VqgURqOTSG7vxKDDU+a1IlVm5V2kfgbrSjTeie6QSyBiEjA/9iRSe6OvGGOGYIBEYu
HFYcruk4TPfgfmtfGYrxTuPOEazQR32yqqLdOo9xkJKgSLKvDaBBJXjAVICx0h2QMx0M8vVkGach
nvbutnZzifVEHzaWY76f3Ujf6xVhMO6A28xDObee48pit70moPhQ70G+GzcUmLWehpReuLUSUmBD
Q9wzmqfhp3FlFEa5HCC+EZxdupzDsm0PfZrCyikneEupOgTJVGwLyIQeh/WOeQCB1HOtcZYWabzP
Z8LaspQkQg9AQOqno8oa2qrEaS3D8KgosPTNYiUaWqusU79gFlfMmY+9WZFsttxmOt1VjvTbTR/1
w+zL0hqCNbNGYhCXrPuo2hoElzoaQVnNOmyIeZgwJjZ18jBaeX3KHSfBfOF07RsE/vWgT2t9Z+Tp
lB8gYgp7n8ZUYYcu67rodpao4feqjPPhkGiWYx7Je5rWG4dfEnO+ZrX659lYa8qfaGh74GD1dMui
nlc7Xdu6y5ax0MmDKTEQ6264WkNWKBY/M6q9Nh6URb0ZCLL6Ea+jIZiiXLf2/1Hx8gxrrCr+a/s7
P6t6aZGo9P/zX395FnxVW3HQ/esf+svf6f7n+uX4q9pqir888a/1xcPw1S6PXxRzv7//3/7k/+sX
/1alPC81VcrHZyHRZDH3kj/7v1YqiPf/7/UNAqWhlf/mL/1Z3qgu219bWNQv1BZ/r23MP2wbY+g1
MewfOWPqH5amadZWboAH0Lcf/reqRrf+ABcgcFhrmupsBp//JGdMcA/+17IGcePmxMR2rNtYqf7F
SdtqVtoMTZyEDGehbcYPtVb2QRYLTFOJ6NED5jjusii4PrserERjlqqmR3XJ6tOofV4r/OvBYX5B
M3qr+Ml6qXdqv95lEhaykTBR73PrmDrV916NEoZoZXtDNvA+0Ysvq6t2sURug7HLk6M7HRYw0Duk
f+hZi/QGzOk+ngUdukG7R5wjUb3GEK7KhBMbZlzpDqm/aDRBnGGF4qtlQb2u5wHOpGdllnuKFOIY
GqcgURR6WQeev8P6vW9dQNgtept7ErWsyQ6b1l3fVPKykGqwZ80x4/CXy+gHG2QLZVgEcM7rdMkS
3mVsFYAb7yt8HTvhLOXeIeXJ04d5CoUZwbqM6tGfFVbxPoa1nZzGVos8YJCAvggQEQoUXJ3EIkni
Ahod9tUjcx0NIf8cJx+azMBxttzl5lr90sUzPWvugkspfAoqIpfJvPSEifhqdQaG3Qa5KnlaHNd6
fNk2r7s+MgkAEssBC3St11mAmfWXldqPWSPEiVj7vUT/4fe6fcmT+OLUy6kHRLxXLWSaNOB2RtOB
7RvGALwJ8dzJfZxTMfiqjdqHmImtVqz3AOii2ynC9JOImJSoxr7YCuxziMGMTLPunq0giBDEUh4i
QSDnK78P0sXRcKTEumnTCEoWimeF3n5YPzpxmJvpa3ZRBoGYIXwLOCpSk3xPyWeS15k/mZNLfc0+
uipZ25p+SDwQnfCM3Wr2SQhCrsamklWzRSypsBSzAQnX+QErUnLM67yHfGw8u0VLJ65HGjc6JEWh
keNXc7bZrZ5jU/8a14IqIuI+TBapvlNM5SJH3qZJmOaiBYgtOHFyuFJ22yEyHezRI8MgPcKgL+n8
oZWg8bicpmqRftZqDzCIibRNRfLsKICy0FjsxGbNanK191jglXtV8MvMsvhkquP7PJCohWzb2eWI
g0rNAiK67AVMNYAUkJpi0mMDNBJJWHblp8wfliR3eQcqjq3JIEFXMV/GyuXdCzMEq1jsKoaf+3Hu
T4rQdr2ut49WnAJhJ5c76bnOnHbiN24yQqrZLQ+O8ZlHWvEdk0LXmKjfCN5cmHRq8D0NDbes7TzH
a/mulQPzNinp4MqI+NrqMcbtcqiM7ujqJQN1hV6vIIpa6EuQJky8zSTTAzbLjA359BIF7ZM6Jns3
qSJ4yOKgJcN5lDQbINvBuNpS3yFY9kunBExUxzYY1viizxbpCtbBMoZ1V4x4SfqSCBQG71irgeTW
tiAAdStkaxXpORNq5EhIi/NiNw44KOgmnUzC+m6FJu/FXFe+sZNSn+6K5aXvlDUw65aIaOcoCiV+
0vnjtykwOlV13mHxnWgmNHuNeKyqMC5zwYnMdmo818L8oSIqk4ToBBZsrN2NrAkckjxm8MhQIJYv
cuoG6tM2OcToUyNtQPUCaWEbTuhr1e/Ukrl4PijULUXGuWFeFmLz7seu+6aMyVtqEHjeGdXir+Qx
ntqISD++R21WP9rUoj1g5YeVAaKI18WP2aZQs6sfscZgHZlLIWleRFPsd33xK8lHck3qzwgu3p1w
Vu5NI1Bqk9a4185APuplTfZCJWE4WgyYmcgNPaanWAIbdsn0ovoauW5uT7e9Igl5SaGL5dp5Xa17
XUZ1UFl17WdD98MocPJXrvslG+MbwQWoXkswCBKUvbZsYUTz2kCqUmvkky06fYN0H25t+0VCdU9R
/i/L8rGg7sVBux4jKKZHtagAc8nkVo/18wQdl5Vovqkk/IqmnPqDkxWhaBlk5VJcWsKg9YjAM7UK
6j6mr4PVgOH6ctd4ab++2rMBGKxDuuyszudERG8lWCK0aLhJpubS2HFzTCvUt6P8mZZOCrkpGbxK
YSqeLG92nzl+uzjp3nRmHqDNM8z1o5Ut10tL/mGHcz4AkT16EPxNwsLz6Zip0y/48pWvZcbt1JGi
J3u0T+nckACyKj6sRaj6MntQjaemqsxPe3q1ZP6tt7PsaZKuifuGVRPnBN09dfrq3YIAuHR8ZA7t
oFSdyc3W3XO3YpXDl/tdbmOi7DYto1Ct5v3cV3zGxbofIi3ULDCYdV7TxI9dEpSBw2OTrlEPjD8L
8y0m4+RJTYgT7jruKsXdglk/UIE17mZXfdW7h4HRsW8xH6BjPtSUVsvquT+A9nqau8BYdKYxWGgv
qFWR3YkEIrqkTdnXMzlsWo7iAW0sPB7Nj6vmu4JszddzAWuVDtlBHetsx3RB9xNrfrGS9Zuks0T3
UO61yUQOkg7fK+yHfqX27xgSHEBkMdYuzZ52lBHoc6oD+kOCXghRgsSO4UhLkPMs7ARBnclv1Hzp
2QTvaTp95mem2vktXcQ9udKkirsNYpJFIXsphr0FoAhK0XiirtUvlTYVp7jkY7Ub5k+l1aFItokS
qgWKpQ7aA6mFyOnTkpG5aQUFm428IUsm7tQoYK29N3GIOHSB8cNUSagKgv4GfdoDmq1varttyCjo
jk0bI7cYcutAdsXroI7fdKmyhBD9ouqMVeeMoQQwx5/JMu6t1gTFXxseaeZBWWs5OlXu58x0Tvag
PFrOeJk4jXYmo5e24zKWnfITfotuTMqzq6b31HPx7dqRfAxgrF/70JVy8ROJNrRb1m8ZmQUoqRjY
EKLF4LDsvrHqmOR5t9F+dljMbBMRT6uuNIdBew+61nrcNuP7iuz2jlo8wj+Au3o2N1l+WPb5dFAV
4KmjVZ/aufuOmFju2sWWYWtqX5LYUHRdgOGVJg1MOz4gr9RICXLUk0lJ65sFqMUGCc8O6J92QRRL
5LSZv8zo5w+rnRExItTorp3K1e9dql97G1nTGSFphL3CDnyvpn/jXS67zgVEhZM4fu3QBPi2Gxj0
CIIBQ5zVViUFv5owEDXTkMuL4ZA6FZ5ZrTC6SvJoWK33XVFwB0MsYBTkDDmZZBWsY4UJWcaOFCHK
Q1WL0ERqxLjDPWSFBugQfU0LvyUombmSMXDsRp1oDhOxrCvFWZ0jonVMA8CbWx2trt8z/HNuB/OZ
8xOI56Sm3mKRdGRURaiMBdXyNGgnFm/ODL3fY+LofabWJVsz3F0qGcE6/JtiaNjAKOILeULnF5r1
3eixz87XGjubToS77mNg/V6Ko+FQZ/j8DOKGZwWmoU7DjwqYCEoifBnLc+sE9E8sT3ev18b3GZgq
kP72vLoFXrrM/F46eY8SvhufexUdu6BlF1yfNiPAEExoBYu8ygriupd0YHO6mASocXHgQWf+nebV
k9oa5aGw5Xozqdv9O3dxDBn1GNCOotU8VY+Nbnq9yCioESS/FnEXYuSnXG+ADLIdQeGjlrdpz4bd
NBPSD5t90zwo6gTkorQT/MIkFkvKlM5qUnwX9kWjxthFSivhU7PzS7lzF7WMOAmrV4LJrFuypO6J
E3urFaNjEVaAspLXRM4ayYZHB2WXb1smFoM021hD7IaRLN+sIvsxp7QV8iTNPOSgxR4E+NnQeguN
b33v0pX1NRdjkuUuO33IDw52DdIexHrfAXmcLVCZnR4YrkH9YY8Hao7ubUXh7DEVPS+0ZJH0VU+0
ISJfSzCakPt3xo1p3cB0pJGRtUjH+ObwbYQjHhEzvXfSPYnEfgdbSkxhloACr0ydxlq8SyduozMh
MjFmqMOIiWPVZcI7JY5kzXAk8Q+Bp7Qz45XTrOv8Nf6eoAUM236XRlQwFA7fYBOmQSdYVgWiYG6N
P3EEGA+5Vpxb2lDgoXE49GAR2rq0QsOsj3GYdDbRrPH4k6Gfc6uxsO825X66GIRrpuMnc6LmMJsM
fqXyOMZt/5qYBK7J5LODLHdARDjfrKjac0WgCgxXY27oa7+7ZkFrOLnHbyVv7WbaVSOqR/auTEFa
JGzN+m3kU/tYUt1r5qz8FfvYpm/5zJedpWpD4DbrPX4ArunEaeC2CkHmxoqf3kX64HMqIQdRoUfm
rYhPrSWPJM7DdmYc78Eb/iksBCzktBiEQ3FnRDL9EtddejTJXtG4SAngdvdi4Txa3Uc7GW7KGE0K
7gTWAds5VYa2BJjVHhU1ZeI2u8YHqdY+UDtf4u3/FCl65VHj0q6bhh1uuePD4UqmBvYBytzNC9Cf
mCjTXuTPyAG5QZv8+2uN1BRyPEALi+gEBsL021Jlr8zvhbwjDJ+rCgV0RaMakFhmqgtyb2t6ItaS
JVJi2FXV8SbKUF53BcvqUvX3dKze9Rq+jCqGm9EYxUEKwHMFIrC8KreNVYf+0yi5HLXVJ/tu9pJu
eRCjPu3IaXktkCscLIr72RDWoTWX3ofTfyI31TpIKA2IJ+LJtyzx1uuAT5Nomk5KLib0Dj87Bxmv
aRe/0qwBH5DKW21E7UqxzS4zw66Uiu6EGfLZzTTr3Br9uk8y1vhZp4nPvuCmFBObsaLBu6ojHUY+
clvX3VdtKZZfAZo1c/tJYm1AsqLkfubgPaOPX+7dsm5umzTZ4XZ4ZS4mfZf7wGEGQXbQ1FG7dVqv
7ZEpIRSvdj3pvXNuY/oySDrr5Ftr4QcHDZNyMxVPSW+xdxztcFFsvIrIKsCdscXaVNQx742Pbfzq
pPaCF9s4kX2mt/GZiErJZo4SRvVBzCrJPh+5mdTuYAaDyB6NhThdY2kOE9M2nx4EgI2IeB1tLquz
ShYR6pyNJowUjTQ6ogqyhZWvFx48/xdRya9V8O0KHQzegKEgn/Mf7Hw/sGendBz6m3ji3KYJ2qCm
dckpamvjzo359uy/rcW2vJLNW2PjwFRByeOjjCqvbtQ3SLZjUuP9GZd6R7LYveI8S0Z/0OiJ31m0
4VJaQoSNqoiQ+5RdeNfncLj08ProeqgLLxpQxTlWNyIjfWjaKt27G4jhemjMRgur7XB9ys0biZeY
ckj9uQjr7ZDkk8Fy1CZ3lmWlgTAS/L25SxRXFp2uP63b3sL1UOtNF4642//xJtRexf2KxNOfN97D
uB2uj/7d025C2lwq3cne3qC6MSQ6+6NSS+10fXJ9ed6cD9nYfqktyWBsQSi9l5WN0/Zmr4/0Ud4j
clYOQK/04vdXFSQqnPbxicG/CEEhiN+/JD0tjZ0mNLLVt1gvqx9G9iKo+sIhuTBmoD/TC2OPix3c
WFtCjl67sNoO10cu/bnfj2gn19c/0bMBEL5oI7m3JkPgwen7kJ5JH+pdPHijis1WGXAXkHcxDaG+
/b157ihA+ZiMyFWP7Rjvq7IZw5WJ5O/DzHwZbvw/XhxZUThLyJSl1r0obTaFZNGPbCN55G6HP18r
2a3j/4A4P0dT2GMd+33IlbE9ZI58nhkLMSLUHuMGtQ/dvwoC6qR59TDKvdjUWH8etE0txCa7DhsX
GZijxh3WKYsoUbdBqqlk9XFheQ5zkPehzR6dE7rGz94qDZ8QxiE2XsPvp0qmant3wFhobB3CtLAw
g3ElnjTrHfvfFJIBgJw8kTezXmH93g7X150qY76eyVHxKjwEIKnRq++WZRhD16aEJ9l94HzOSENf
i3ctvUWkPYTZbObdsZbpECo2wTbTNCGUius+/POQi7kPM+a5h2ouH66v8/NT+Pe7VF0x28QaQemr
MnRhXaoJXTwEiaQ61OAm7FA3MxI5UJ3sis7qwZ/8/VBuP3QzseTc7Xnxom/fQWviHncq37DZ3sWw
5ISGX5+3ygIXIScwI2qr58rkvGNqgQp4RkRnc5u0J0SqKmVSSaA6iMS5OiT9qwspZodCi3u6Znwf
kb7AFZroi6zYhRq6s3aqn6ZMuY3G7uS0duIpEaC4FRyDB2+TpBvQDbvRjN4JBXyIkzYY1dE8AJJ7
anT3bSng9DPeRRyOfrRJLyQX42XWmv426Yl1KizrM1WegNw2PiY8rD2m87qY8Y2Ow+AwsFtHCj+5
h2Jh7jDngcN1XIx06Ri+3uWKYR6YoakANbHOlhQNR8gqYm85oSKK1K/0/DV2sLMBHXCznBjcwYVE
UsQjt9T8qaoxc8ZF/4st3QCziV2pkr3KDDealXK/VIORAM49pCaGZFu7nMmAt1ak3rqOPdynFd/W
IbuALmV1iz213BWoaQ5pC1srnxhx9zjkB/1zsznkPabK3MITkwrl3VA5L6rFsrmqEMRFc7Qn/0j3
LNf6UPLXriC0w2wtxXNzCi6BKXGwYPhUE9mibmqGTtoivkTzcGuXLbbg8dUtx9uxrZawqSjPDP5l
BO80w6UbMCkp+kuDfrQa2Czj5HyD7/AMO3xlcr1VmeUYaMABseAhOcSmVL0j0Ok93bYPeViU7Rsx
YUNI757ehiJOtqa9Dzqrqm0J26/KWZzi6TXtp/aZTpZniSnIXCAdbs4gsYnyhznGlYbf5oCbPd01
rkYgujZ8G02H7V6zkeGtDwY2+Q9rHN5Lm7hkzU5+9KstvRq8urdMfBhKPMzYVcsf/MLfRE62am4D
ukDia2Pbj0fxORbjk5xiBAOVF8fRBf70grmJvqdLbEPv0gChLbEJEWXQ2ji2CoInDcYb7GSIwKT9
fg9dPlJnNKkjyGqdfOqAxOJ018ZtQqBV/IWSwiReipTLONm6a+PD2ijrURPZbm0GKju1tj2twu5p
pM0em+4LFQL8rpkSE6u3Jbvv9Aq+T/hn9vE2G53oMDIKYSlJZHVZGNfR5cD6oTtMQ5bkZWxLgYGo
pVFFfxVZaHIutEv7uAr+4Rk0J7bg76vu9AeUCBoF6UgjtNlbc4XEXSduwxQjNKJbLi3OLtO4Sxeg
qbFpvhtImo7l8FgVuN9mfX5VtcI4xGP/PVKGnCA0Uv7YPUINThM6FykbnwqKVFK+x3ww1OHmvooT
45D2xFUMVIwdlKC2bKRXLgxYtWYbQhXRM+L4jbG5ZbHZaeqhz7rl4vK2UUZuDz1EpgV6eLEF5uX1
IZfIYGwm+Y/GpUZqjFaeYFdaWwm9GEChjfMROxUoR7S3lOfmfS1qIPMpoRUDrb7FUkCVpN8Xw8F/
XuO+1DAvxwQiyiTXHrRI/Wal2Xca22j74wqKVH2qHS0+c2/1y4qA34V/bNsjlZ4p7RJgQXvgT97A
2huYPXFQi2ifEwYrlCafisL/owQ92Tgr5hbYsu9U3To4ufLTNAriz0b1VzuheFln7bWS0D8h0mcY
LwtS5SaS9bKRaXyUDb5N+tYB4iMZRiP9Z5fbMPtpNPA0uj3cXvX9rHh5uYQwdl6mrBcXFdyM31Wc
eVFNonhVdfEODuxH2VUvJS6czIZvkDU6YV9Oc2xMo9yVGYpnuZRHRF5ER+akB5ax4+sxy6mcuIOT
inRw+uUGYtcdNyyE15LiRkCN8aCXWxSXd0n+ao7Ivay2eRVrGoUKeS+NG/f0Z+X6OsGThMMg6Kyt
5glnLJYInRatONSIwo+EsN0Y0n3Naong3TFEoJFFQT+kCMgCvB2zWKPoQkyJjsJOlh8xWqUAI13m
5aP1zMbzTU10hTbWHKB6mMIqwTTd96OXFzFgs7bzVfdtAIq0I6RE45qZXkEi0E22Q3XSKUZqTLj2
YkOY0JBJqQGQK92DUZVR8Jk1pXL1UeXjW8PkwNM2I7Y9fshqwvnSao/djJOIOHZEAaSfFFU83Yzq
cN+Rc00z0CA0MFlWXGIGfTHmlrBs0G6d0u216xeuB7mJq4tN84y06pW+ZgrHkl3K9dA0bE4HbrpO
kdAWW8r4KC3jbsIkQtTrY1Ggn4vNXdtMYT62Q2CRKhNeD5HKduX6aIlI6NglmiT/IdL29ew76Htk
LRitDMp4XiIjDhAg7RwNtYhUY1/Sk2RMZ5Cy2uAsAGRMRHG1hrYB9CSPstsiZ+Fx3fo+mVnG3VRz
tF05tXMIEOyUkQLJDl/O4exODbfXWuzziv0ri2THDoVNrGXniLeIXL6+DlxNBMhNKeqdh4b2vb8O
jCdl9jhFvXVQ9cIFae+ysR4xw5kyRN1Op7DAKoUeKj3ZDhshqwPmg36HZD+lKj2hAl+H61ScoR7m
51UbirMRT3REKK/iBTqaN1m9C8qnMjeNLdee6AgjQp0bWtvh+uh6wNZDSXV9WA6I+6vDiJjwXEoa
Q3Oma8yHta96MMC1OVzbwMxqKivMv3TLPmMVa0KvWFgYKvTH16eUeqT2Kf2xXfD4XT8jG7bG708L
i+4UGGl705CeuneEi/2xTbM95FO4NZHE3ULxt5PbjzLmkt55XHorvw60Lg9qQdaBblgFZlPTLxa2
hX8edNLbwk5IWrnXh9evLFZD/Af1QpYlBZnxMTboUt6VSf1+1eEvKsqYXSaxOJcTzrLtPP39Wm8R
lKetKRcqlZ8Fmfwwi5GBKmf31StwfcQ8uj8N5eu0wfOu2LxijLkSQKJdHQyurENjO1wNG+tqZATT
R/3e1Qt6M//Gs2GmM5E4AN333dTJsxiVIC3pU8sUM6NOPy9U8Mv/H/bOY8luZMuyv1JWc2RDONSg
JleL0AySQU5gZJCE1hpf38v9ZvLGi8rXr9+gB21Wg4BBXwSk+zlnr40W4hT7DbE8C1dIs6rhaXHT
DScUGMiA3IZ7TDb11cCN8aM1Q/cul926LvZ+ljNRUj7rR5fUPGaXNMNpwoE/CHBzoBnuhq1Lt2Ui
bCBrOkjYxQgaWsQLfUVloeFQKIb9Dn2e3wOQ/NnBCOnCgnzLVpzDfIszxS8q3auTlkT1ZeD/HrNq
315bLveojcfKDgXnXWoF3aWAxOnrLYKk6gDMZ3F1JJG6eegcsR5kHzGXvUXfphpyDonjqgsBA4vi
k0Va1LaNC46G9DWRj24kiU+TvConvqhQIM61ZZw7UkAEKPNJ2yu1SJgsxFP96hC5HZm3sCqHfT+L
Qy9FJXkVPAW+X2DBw6XHig483wgmkR9qA7ELrPGx8xbSOS6Fw3mAs5UtMBRyBohzZo+kUnaEMP/d
Dmn50kr5jKVKXWK8hQVudet34ho1KYqm21t+d+xkJ29AtbMJLF1fIbXjRWnJvqAf1dSji54eSEvF
YReRePJA8Qqr/+6Y81OCOmmnhCuulLBAMcLwUE1PlLJj6xVzLoayP7sZwI+KsIIqwZkQRUJflodY
yvvzt3RIHXpUv8xO1hyVDKjMCA6vwZvcui2XcFDqFyWEqaniW3DOxF3oXOqzdYycg9rljOznz72r
aT2NL79NqgrqvxyY7cSBXqcH6mHXhVgetT79GmETg0Gtt2+HmdvMlHcXd4gBwXnRDtjQ83KR8xrh
IBkjC7FR/7Fw+yIjycR5SLT2ZYGWuUkoSNZlJz26KSjGObmI7U5d264xVLIuz6Y6xAFu7AoJLHk6
2S1vcu97MJcfMxkeaWtMHJEz3aspcAk/hikftu4SlAAjp2ItogBTdXfgUZGHpZ4XNakGi1ww9tAi
B5+YuzryadZqijzNG8oG70KRUV3C1U1cYN98ICnftHYphoPA4PrjkOcIvC0eeWyy10TQX/iCafg7
5tm+SptHLdtldfXBwiX2gFvinVGAO3fDYAWCAOoSsZYVBiG3Q6w/0IIgGMmby8w6wBUDeN+4Bi9l
OYSvayPiGdROZslZNavhtSKuuaKQ/8mrzJekc76g97irK8Pf0KMUeyg12NDa9k2WLMu+ShI+53p3
sqFkIBj/YlOEvqlt/UmzBUXgLlU5c0SNQZt/DX1zWfeDmW8zZF8F5Y9ESvTVYHnpvo7Fx34+W3Vw
W2Z0J00bfy+zv6Me8mvZZrxnxW0/5gViv/KVcHz7NBCrHJAsN1M0P2WBfuhoj3ngUNe0Co9urXUb
9DvUx2fOLWH6Bw/iw8p9NFyKNSuRznzc4/spo2VMqTgAxllsLWzL1zRSaah047FqyleeyGUVaDTK
zBh/UlOHzIbFSQMqjfIHsgXFea5t4DlWcZyLuv9e6g+2G4hX/DNQTc4yxVPSRh2oQPUQIYZCu/cJ
XGwTI6Vufux+GT7t+joaHvFPwVm91PydehgJOoNdQLUBnFjfj463VxI9vzFBJanRdArNYz0fKUPg
vTZ3xr2RLVjkRoV/migLP/4/qeK8BUJZtuWv7n0Z5/+3tZ54If0faz3vfo7/cftzil/Lf6j2vGz2
Z7UnmHNZpgkamKvrOMgFfhd8Grr/h25bdIp0Dw8Kku+/xWyWKzfShctWLtIV8ypms4w/LNOn1NfC
cEunYNP7d8o+Pf+dN4Hu46lg2Ni/kFsh0yfe4+qJUOGCWyQ3LY8AYVBi8BbCmT1GXfAmHRLevpSs
0uXjgXYgb6wiAPqaJgvoYzpvdWS/ijzS+EDelLI13UZEM9XAks1pbNrEVsvnr7lh1ierIhrqF+CC
+BUZGPX8wdiqUZTqJJ7kTDVI3UBmHHxqDeTXVX21CLI/1Hk/XhSq6pNqICkjGiUFsJXvFsc4/+FJ
RatSuqqBKzWv18k+t0LqQ7VopUSsqqWgtKYljimACkaErt0iAGjlBF6UiLSXTQTVarhOqjEf+8Qo
mJdDLNspqrFiybbmdWD3Itr3wj6rMlrV2FID1QIbKSXEbay9UbMqgJI0fbx4Xauv4KCaXI420Lgc
yvIpM+AXBIPFJ099Ui6jbm+Ox3R6okiN3oElVci1EiDLgZpMYiizBo22RvP68UxtbbdaWnfYzLaW
TGeXrm4W8Yqzg2BDweiPDkiYKj1xECetWj+/BUh232AfsptbCkBpHK5gwZAk7eOOeNLwTDJ2bwSN
fjC8/LmPcOmrouaOwL9Nar/e6lUSPmBJUnfUAcDNOgs5RsqOskXD+BZQb+taWrxFcTLsEKdB/CB6
TaxpyWKL3ntGl0upjtW1SZz6Y7Yg21huC1N8urT0liXepa1Ai/IgytFB7iFbfEBwKbQny7Uudedn
R40o3Ci6LNzP9FvkGBjEP8eu86xqFNSN/F6i1rlOXrdT83RkDRmlmwPd8746XNf7F7t5v1jtNjQj
yTuUR3ZZDu9zoSt2/U1bHdx1+vp7//48mGw2Pn3EZ9S2apAjKLr83Lt5Ax/9vWb7u9JFsvTXqXtz
Ct6dpneTU5GMK72nZEVtTI6l2jct+HD5uMTy+VKD4vdk2kY0+q/TajEQS5qmahu15LLSdUsRL2jJ
XVztzY5g0N/s9t2868+TVeL33i1Wk9d1rkdTdIS2NFImBKI4drXg79a77o/Ar79rUh+VyV//7HXT
67zr/3adl7bmfeM4eBarc2I67kdAbCH1rFKhXjKo2rLRt70hG/amRhns+1HTo7OqzRha94axM50a
c1ZyTMiQNGoG1T6ue3s3qfaVglrgoZA/5vOw0d2VPz4HiTh0AOfUOn+3nZp32Vitow7ksofr9HXr
d/MgPpjHlBKWI3HG4VQFX2Fx5/RQ6YdVdJWzSb9Mx5kDfFEtejNqzzTYs0z2XN8vqvpDbsX7TnYF
ERXKZlQxgoOLaeK2MrY1yCWN+iS8WSlUq6pl6Cjy03VVNdnjQrmbUxu2IV0elQj0ZO9EDYgs8oam
uqLfLXP7qOap9dSYrfpH12m18XXyuptR5hjVZKTb/sqnOHatsqUQ8t/mTe3SH9a1t5DOuS7oWnsD
/hQxgexxq9TsdfB387oU0AOIj16ek0neumrMlM+pGktV51wtCREWVmKgIl6lbAn5gaQBmY2DeXz3
fuXLdmouaEEevW7BS8rMooPKhqoBOnOOvgqHNd1gIlzy46YGsURnqDG1wEg1WQFRftYbLNR0LWpP
amBSfUNZQQJr0fbDl0meKguHiQuRM9TrcTthDbwSBsFvd+TlZPe8/lTO9DpQ86KScu5iAtEqgzXX
DH5h8/8WJBVVxjSVKU41llD4O4iyOs69Z9MZZGBM3bx36I1Gek7eLBjMZheK5akJAB5jnQtkVN41
6vpeEsnBwg2jZvbq3iFBkJ8IC2ZhzPYWnZG0cKDekrPC7EmeInViAuEdhFG4UKN1cfJ7X5zUWGQ3
f47NTl9SjF3G1KoT4l4j3qUXq8JYKhGuq8x3VBKZEHqy8egmH8yp3diTWMYPnKjyhNiE6mUZN7Lt
xlq2fpMQgs0xZ0gjvUPqArAfjKZ/ynLckmNPIzLjuVh/F8vKm7QRZjOtOqFab6lsvanp7jpTTasl
alAspLWpmYZ5b5UTfV01fV3+ZiW1EzWNrBxtAJGMy+8stAzx96TfumjWB4+S3R2M4mXBdoHXiSWj
XmowxZTHV5ifGfnBAUZ5NFVXX62k+vtyrKX0kQaXnFYbXdfpNJ0lalotvoypmJrcsHFqJBCLHpBI
IxyjBosKoKhR7jJiApUM0vzt8tkJASrj3Lx5t45a+/9inlrl8itqkyAef0CAhnHz+3DU2PXYh2kk
rYoMa63+FXW2rv/uu0l1MlJtby+PnfwgXQeG/AhdJ0P5BQnkFwVw585qJocbVn5a6GTyNbuuqMYm
AjlII35vc1182W2cWQWBgL9+UM10WxmWevezap1/Os+hIb/G32AHtaDES4Q7XQ06Yl5cUzn9ZlRN
F5rx50rvF0N551L+8+Vv9vR+1TfTl9E3+6YMiKdOo2xK7fq/LVerLnFZHlvjx5vf+PvRv/+l60Gn
s/EMQDzZvTkCNXpd5c0u1JL302rmm80vy98cjpXtRUu/i/Cr+WaQ/Z7MS7IctTaTM2ON6/zrBq7Q
g221ZF+vswLRmajvMqgdalQt6TPPuPxESVUHBNf9TFP1pAbT7ANbkQP0230mmWUNHz0GanHWVfSG
r2uqsQj7kc2cFVI88nsxsFcZ/ZI7frM7E5rIyRyrSl+rUbX88ktqOmmW5wXV9K7te9/YXjdXY2/2
eT0ktXe1mMv9pKHX3BnEv7dDY35Sz8r1iVCTInSM4nB5LpwBJwLcyXkA1Vp6XrnIt2SUVn7sx6Gh
OxypFtAo2zrXgVd0iDaLXkfKX1P+EvhGd0pkskwNgG6bZHbkdA6gQV+rUf9n05MFm3zZn8U6k5e/
bJ5Nsjl3ncwnjApgBXjFfpYh9taLvtLYIYIwWxpFxf3PuRc/Aj7kGWjGKS3DjW18CCHFncp+eKGw
Jwf4PRu7jjqgaBb+VvWtU3ZT+me/s3J4FPx3qvt+Hage/hI3Ebk0PjNajzOF3pubJg1p4KJSIx7L
x9zp3HWKZIneIXbIwvmY8b/Y9nSmwmmn6zRRuVeMJs+2noP1lGbDe0nvr31XFYpQvdh8IudXOxiv
+ONgnP4nYKck3v9KnG3p0i37fyl5+Z/y73+AT939HL79+Efy1GWTv4J1hvhDtywHSTVuaY7ui2uw
Tsqli7Lpov/6T2ESnfNI3gphe7ruengS/yXKtlmEqorlwjQ9Qmr/TnTOwMj4nSjbMVy8jU1IU7hK
mv/NMY7ysmmACmndUv++SobG3roNqtnQL0lvR322RtaKLCLXibl863tUK10a2UCVQewsZvMxKOsC
TFk47ag2R1diYuQDtFxryh31kMu6a8hAl2YDz8eYvhmUTlA93W575CfrEW7JohN9GagOynqjoDbQ
/djkwbz1oeiimCoegra094Z34kkhsyoziCVlUktTzVBnY5j3+kJTKcIsMelIWUzwnm0BPj409jWa
2p3RgAfSx8HdJiZtd9pOJwMB487op/YTn4hn2+o/NWiiPsNI2lnFdOd7QXv0+7HZWMM4gWVMypMn
MHB38ZSabdRnOEu+upofbgPk2oT1XeMcmOKU6X3+oHmUxRrRuPHN3jv3DtIXPckeNej3XZo3VEPp
n+Gs7BJjOft2diiDsPpCWcpDrM+3cBaizTjUBs3Y8eRFsEox6CE7qi+P6fjFJi6CqsxpcTeh4GVc
jCc/HEA3yi2csMOQxvERnHo4Krp272+cCBEqHhj89uRkVOkOwzpIH+wlBuReoqyhUnyM9wb1vTi2
CE529avvITmVsHmjrsV7Ky52i1UEO1/8cDSSK60n5SSWcx4Jnd7F5dpBhDm39v2o455WpPcE33rI
XDPIZH/85bbjl8nO64MWhNswidHiFuRfeizHkiSONg1mK3DZs/a4kBW1U71e2UVToJxKFwRPwzoa
TYr4Re8TY+tcyn12RQtnuPOG09DnyR5v4XplofXZJAsokEEzHqpmTG+tuaH4rfFvYYTi7+mm1jYL
iUcNwyl4CBMtvgXn2GzkuYEZoj13wabKDIvCRbRclCXyHHhzT/FpkVYbyH/ZA5XjZ7jg3Y37AcFb
eAjbMscw8pfdgHShXvh7EQvUN9QJ7szEp7bRiygdrvTPocCIAl2i4PQEgIRxrqpG+shaKFYDeco7
i/ThmIcNHEtcBZfR+pxW3i4O3UPc2Ol5gseG6Mk6J3QJ1kUglo0BpQSz5PCj74wDpmYWt22ng1rL
dTSPU7uPWpJhgTENtw1XkT6fv49iOnSDlk4bp8YMCz0faSJbh8LVeA8c9cEDXYUxW2Zv54Fysiwt
PpPXb288Ek3r1nq2sqj/giXqhywsPuq6NmzKIbMPfkzPbZnO0zCG58bQ6JNGjUvNf+BR8TEuSElj
ssQgv79pFuqIsR03mQ5jvjJ4h3jBcDA0yO7C0u+aGKRnsGguQqT8s+nm5W1uEj8msy4z5VTXZRSS
3Xm5dxMJMz/I1xX64NxqtmG4aF/0zLjtdK//WfdVeePqIBToku0ILdm0NILo3Oqcg9mMSkj3XXkb
a56+j4Lyi2lXwTms42k7TlSI2W1anwKvoxhwdsRm0absPvDT9uC4sALiSmS3mBxTEVkg4wkblPJ2
pw1bCHnmJiI5zpc3MjdBU7hbbQAqqyOx2zcDPlpJPiILDIJPFMAnz31ersvag1JnAqdOcypyS13b
t2G7AH2662aLM2FSjx4P5gIGNb+JwN9dBlmS3BY2RrWuBOFxySG5t9SAdB15wAmtBk5/aRiLTZ50
tMLm4dwX08a2O+rLdefrrFVijwP8mXd/uaYeGB84Az25IRuRamDJsT5qCXFcp9VYYcm0DVqJv5bP
sg2rptXy6+RlTTXTbWDVUdHNmm9G1aLJJvjYTsaD2oVaRc1/t0fAclRBpOZH75sK86lg3pto4WX0
76KE78J+b4KNhGdkv0v2HP9plPC6wMWUEdEHZmKz6i6+j1e+OQJNdTXfhyffRCov676JV1p+cuZx
z/bXSOmbf07tSR2JWvzml95Mv/s/1TYT8Z/1hHEPmX6a4tf9qJ9uGwjGNgDb9z91+Qev//q7Xb9f
XS1+89+pn/nbI7ts+Wb36jioHeqoxvh9hDD5TJi3Gcrxa8BZ/QglGgSX1f7fHMS7A618cawyG1aj
MX0J7cG8bHBZaxLY7QUDKAzcrBxK9LG8MQP7NikLY12GoVh7EdSVeqoec9mPcGU/IqkycDNTIWua
1Nzroq4xs70TaKd389WkihGrPVyXXvbSqi7/mz0GoGKSiuq0qU7r84jroSyTiwePKJ0a1WoClJfp
Oab0MgJjt3kzswjS4ZiWny+rqAVquyCiwzLp432Qxj7vAVl4F+Y+ZsAE53j1R5h6ef65TilrmVti
hGqsEUSWrZ4yGoG2fWNK36HlLgZJRXGb7IfI90OlXgWVeWd2pskjBCfdX/hcpQRTaAMXR6/11207
/HTbn7zJkWsV89cM5joMYZeoHCxSSudkQlUNHFlK+HeT1/XUZlwNCruBVxAg7NH4VOepbd2jqAqk
0tP3IvKbXdNQcoq/ERJTYY1fgtz5UFL0uYGQ0byJf6lonopZwQtdC6crDvO4t2jinDxZ2wNkw0H8
krQ4LPQ98Ecqq9QARiRtNCWYySnfO4gy5MT8pZTR5ZiarLrF2FPwe9QmJzqrwQjqh3pLvuYw4TQC
mY1XnNvMwcxHXlKgcMVJDSDYrMwxcA/QyP+Mj1+C5KRbK4MuXlVWJeKPgFyDMzkPlFHH59kCwDjj
AwLNx9s4WaAdsolOJ2S/o1C1Y4WG5LZ3SjjkC03HzoLkXZsG1Uxua5007OURQGB9GVG3ckoaM6cF
jYLUGeovRuXcNrRI+JxxqZLpKTfQFUVVlJlbK4WLQho2gPfoBEfd2tpSPqb0b4Y4u2Iks0uHf5PI
dHYiiwTV2OiAR7Ks8hDJ+dRLYtpp6CUsFe4pJSirpQ5OjfkATff0CW6HyhqIhXMNuLPrDkYlCkoa
AHimyJJGVw7GzjOOdfYEbwRKlAyOuirdHWQW9ijtCKaIY5hlvDlVpVIq9Kyms6WgaUAz75qPsOvA
k0j+ZiGPg1mlytuAJc1P10EI5R8pdU41slYYO9cWaFk0eX/bs4dQTkeZfEhQ8IjfwVB1A6qI6Lt5
Mxj/TTQhffDk29B34aBr4e5NYFgFSd9MO24U46ESoS6gUI9Mr/y/L/+OomypMy4HfjUmslQYjoK8
sVS6Rd1wuUq3XK6DXOIFRxFR8aPST+ofVmPXgZrXpRr+e571AsaHKm6ZRqD/CHoBUQ6crN8zCfvD
o+/aeqP+6WtIXk2qgToHaoyvCc1VEoC2zB6oFIJKHqjBdRJt1xfAJOgqZ/0B60d7Wavs1WXUEpO/
wqoe6w+Z1zKlWC5Rd7UcvJsErbqjeoOqyNpueJmNbwezTPuoeQA06z23xckbrYlo1mj+7PS52Ray
EFUNoqiFTBJwvdq6Dg4CF7+w7X9ViKa2KqWnzt8/TfPheUJJcmMcA1s4+x72EE653EYLBXDz6DaY
bDjmaqow9k1Gk9RUaBstcUZxVP+Q4JG2SwOrYB3j+aKlE7gyQjPbmDCPeLKooTE1JCmi2Qy6ee8F
rtiYKNFJkSOqRInSb8ixUMZtJTdhnDyPYxdvw7bKtkaDalP9A33qURQtM0uFZzoH9f9cngINx1wI
watsId+F/Ud47mFr4qxIoaW8EQiRpTtSEM8qg3K50v+Yn3GBkZ7Eh2JCUNbgJ7uZZN9IZN8mo7SI
gFGO68qBRmcQf8F0rYrIVTk5POT4hIMO1mA+leO1d4j1iMr0/lNf+RqFpVm4qTMrQAwfNVQtGvYN
3knTHo5vcga53e/dtnqsU61ZC4zhec4zjQCcwF+67ntoqDqydU8WzLhlsQV4AwAbmIRRtUcrMWEt
ySSvKgfvBK8yEehE+9S0EZSok1I+tb40kURdOCDw82pUmzSjdfktVWFXEKj0VHvtkyUho+Zwl+WC
0tDWp8wQqqXXNM+js7fo9q4vexcls7M0wNZafjbGpbTWOCznOAvCmq9XGAStDezLNo5TbvIWzXAj
v/MIgqlhNRArxfgBVIauI9mU89TSJYlA4rUdRgp8Q5cl/BgEWYCKKaQWU3xf8Gqm4hZba5hZLiDk
01QgjI3r4aOttSaK8SJA6NNBz06XdqsODJRRu+9T86b0y/uGuMBWX1xS/r8iCP3nqB5ejBa7J2/s
cMWATzl42DJNSF9D+aZUg0LTwgyfh5+i5Vn0mmG9tPoHL6jjA3YHMh6slBNqTCkqVOCYNLFzdId7
15ugcUZoSAteKNsCR4/VZQWe3mPqfAOy3sP6JBc1UN05UPJ+gMzN90X+b1GF+FqfRiDDsjaglYNB
xpYHgiybrOc1My+fsZ/6FJLyo7ON3JsKY06Pk37qIifbzinZZsuNZ8gg2Gtblbv2kNtdbo9clYeQ
/BXkDnGpzkfSFXQ285Ma87yYYPl1Jsg6CCztfM41PUIlwsqmfLjU2HWgVnOu26pptdc0LqJ9ZXAB
5bZv1lOjuumkW9txfl22VfMwKTvGBQjBwn5N9RzX3wwl14ip1oYKKG3T2skHnE2WW38x0icQPcsh
GZ+Sxqdyz0Se17gyhAYxGcgBTAF9oi7Z/x6O+aelwjlNGZ33E7KuakF9vCy1A3ix+hz2OKB6xpaQ
hdg2EfRBSlPMFTXowSZspvOYZ80r3lcLIjX/a5lTaFbOxJSCoXbXokW2SCAVC1I9nUg5LBqawOjV
kCxgS3zFvhoqcjgG9y4c+9vA0FDspPH8zcVGeJlK56NJ7OtAiKnfGYM9fE21s1qOVyU8CGPMTkPQ
BB9qo/9Igcj0TUTArtHzuXcIj9u7ogUpI0Mu3yKzfCrMQL8JsxLzzzYGOrPgeaIW4t5uTH36rUV9
u+sX4ERJ6BYfm2i5U3vlrHGrx7a4hbgy3tvEhaG58HOdp32JEpF/GKsG1o8I0m0+wz3SyTc8lDr1
RpO/fKkN2FdFYfdYt/qIz6roqP6JuRu1ddnG1k3V1sYDvR8eCNrrD56DJ2g7F8j29CZ4BBBvnMH2
z0TX+FcWYgqL76QvOZaue3fqjL0BovvFDgg4yqPq52gCd+2Y5xFnArymvPhyuAJ0K2jO2HoYwtm4
KawZTKDc5eyKwzDZ5qe5SLpDOZfwitpu/JLjMqN2GZGP3nYteOkWd7IP/TB9VfP1LIaUEwbTvTnn
1i202hH9D8dgRJi6ZHr9kcggecqpyXcGnPBvNsAPeYFFze2EEs45DqPeP8fp8qR2OFY2KBLb6+5w
JUCWV3rR5QLaHkgKPWrpFqYZVqM9fpCobi4XUG/PfmSOXxcHiWlqgp8wddf+SJrqRu0VeD9sKHmL
9YET3KvbTv3jotZfiUabT0Kf43OEq+FGHX5h0Lw0gf/EpbM2cn3azXUljpFb+o9JSIDVn63itegF
xuuR+XnylnpHRzk8hUkzPYYTpEO1Rh8WR3BjyYsWi2SH9Wh9qnghPbaabfAM5uVrPAm8p+MZ26bC
30ZWvdB+IzoKxAeqIjea2k8+94BFsugLrS1zm+DXezL8oH2YO4/QptyPHZcAoLUBJ00iYZqLV+Vk
FdFDg650rdYgibYJ9SH40vouqL4qH8+wKIx7wsT5Wv0KSC7q1OfuazibXG6ycFSP5vU9DNfmsg88
oOi2297XBZ7zBuhyclOUxKGzaBkuayBBXcEwbL8BNrcwahHdTT7H+p0Ncu/yKxPvAD/xvmWlN20K
mKk34E2rO7dt7MsufFxcWyu7USvoFVZXUOHj265zfcTjPUo5+Q+7oGyS2f0+9E7ON91tb7GDXLgF
jYQQfpu9Zn8eUGmgeBajdQv3rLzN+K1N2ozGd+Ka6r+eat1b95oW3QGACm7iuOs3tYXOO9fO6peM
pbJgFpTdXTU08JQDuFYB6sBvg/isVmjnaV43ei3uOmOubkQLNaULO/2uBA1AiJkwtVY1P2iSE4oc
O/3JDaOKbxugH0DUw9PiweUZDKf+AetqlTm9+IYilnohMIHoM+zyXHCM2yGJtU9aFz5d9uZHHyqv
tD8FWkbmFKX72TU0ccfN5HOvYzzpcbHUqil+blJrUj/ZeJgcyjTIDhacwSfoFohk5LFBcYHEYzbf
MKmk8iStmztK08dzarfW1hwqJK1ZjWM1q/L0PPcQGj4RWkl3HY/EqV686H4sfUHLp2i/W8CbhFzV
olO7cjpHezTm2TzQeEK65VjJB2g5zaqglf8j567U/UEjrw8fCHy31oZ3EZDGcwcTgYojHi+xiDt1
ehzT+zToTfxJtB1EqHAyTiYo4fup1ci5i0q2jD6rNReEoque8uPHKQBgN87g/rqhOU993X8YQb9e
zvccZttS+PNXLanazdB39i3Msehm6iED9oEbvSx9eqv+F7/yX/Shtz66kTbslsIDp6Hr+r3hUvoU
E7Z5NYZbdYJqenKrcFmax6Ed0yPcpHkPgtf+EA+oHNUqgRPuPNJVXwO8CKWecrx1Ta28Cajr2tpx
273gxXhWqxKp+xZH4FW7HFCBG+BgYmhTeXQK33t08BujVNMSr33ebE2/0b6koHo2Y1e2N4VtRODr
03hDI7L7nnuPc5/br5MGKmrwXe3eynVIODUgfWQn/edmBO8v9wUk9pcGQfiZ/IKLJUQ/ocXm0+2G
FH1x1PbrEPuHaQ6MF99ehu3iRNM5WYrwPm9LRL1qH3KgJvvQ1+48nZvJkK8mtZncXq1mhf+TG7/Y
K/2L3DhocTQk/zw1DiG5+Pnaxa/9P/DOL5v9mR53jT9cz9cNh06OY5kgrH+nx13rDxfPJV23oMXj
h+ggM3mTLUdbYrmOJUzXtQRJ9T+z5UL/w/fQKXuWbbvQ+33j38mWe/g4/Qf+sTNJvuOP//pPG8oh
WXJTN4VngJbUZcq+emPMZJsz6JEyHg4kjA8RolnCgTVSfRcZ3VL4yOm7l077lTbWk6cPpMFLSHUF
fQMMAQCCwiYUYKJbbz14xeeqFPd65z17g5eewoIE1FD/mvrsZvDQt7maQ3Y1o6g9PmZAKyHMDNi9
9oIve4ghjjtA/cbve18QV1oXDl5OxfIRJCqIRmO5MyLtkR4vVhGW+62d0o+Q4YHgQVvVw5EXCp1f
9wGPyGDsNtL51ajppIeklleNcmlDoGp8S4wC0TZRQn36GHik/slSPfrzE2SZ5wayhbYUz80S/Yqw
B3Hs5Hs/+vd8S29HPmNTV/B+au5Sgy9z1YF56HsHI4uheVmi6pmk29MQ1F+kAQSq322r89Wj3fxJ
WNFD76a/hoaDd+zqJSvjX2VIKm4qOc2UMjw6lU2ixLgxC85TGnLMdHRfRLmt4mhn5eY+CFraIsUd
KkWq0ElzQfQY/OQFj6o9dGJzTadUBznJ9yHZNg1mwzqnjUqDZGWxCSpx8Oh+sA27HGFflm4tZ76F
5TatHIqaViI9oLeiDjWv13x0sXcmFimz/AddfkLAwk2Rg62q7h3F5HwN3O4VWACp/AGXpwz7h3Kk
iKjIbbQ9JtwKdadoLTid5Su2CxsCM9UujcCtIsQ7OrWDOXwqHuktL1xO8yB3TMLOkwBcedjaD0E/
aeY8VJnVbevJ+wzZckZOOHlw5DNoSwjt62nAzAc+9LgATynso4037jigOqS9ABFuvOsLetvWUmwB
Grb0T2Gp6/T809aHL+/23sYvi1+tteB1mwDojbFZdbl1+Nt3tLZWvUtNR1e6nxuy82c/C18DCq/g
m/nPCQGbTRzehvjVtxmmGxEds1ZPknWUJ/jsdB6sExdd0GC8ms2rkQJaNNtgY2R+tAr7St9Y0ab2
8Qixg5NY8B5pXDc++PTpPKlwbznW0Xbh7LnHiLSAeliQX1O+EfF9qA2BXfKvCtLIBgj0Yz7wzDS6
/1xP4Wek/3dpzPU1OEG6/TjEODyaRvhYdwWqHzy5NwLcSlIX/JvVLkxEtJ6DCuOb7HUagnVVFbBw
C/PJ77pmFT7pYw9Z23fvzDIfoe9nREL8n0EHHiZ/qoAHY6a6z4T+ywkcEFGmfPDq9JgR6YXAbcNN
TH9Nfkrg3+SsNGb52cadnUxYIFKeBP2zQRqPe3SiCYGvkGhuxMgt4g5ltQYNzt4KuNZo7l6MsvU2
XQkggmC3TzyneYE4YKy0Yx56VO1gRrxGZ0ccQsd6Jr8JLG6H2HrGjhZCXpUeQmM5Len3tA6hmeVr
s+Zc9xwF0o5feExtUMqJJX6Ol2lnpMaDF0UVpj08NM0ADibKsVQo82MtUBdHeXAG/4/TS8Ryx0u+
W4YL0nXyPWwKgpeiieZDzyV0hftsNpaGQ0S/ZUmxqnzMC2L6XXh58z6lR06PAlb2yh6zre+2L27K
7zqEDVe8ayl9mG883p6p44Iiqx4KAgpgwzxjV4PTWFVp/h1PW7GGz3rMsdFD1kzlMTRSUHr2tgpr
HTWutaqwz9s1mfGEDDpbJ4QADnmbVGATCJ2PDT1y35TPbF+Bu4nduynhZVk2zTez9H9hJ5yutRYn
gaieNkENFjatgn0ptLMHM3TfhdZDGi2nhgzLFmlyvPajT23L6wiLeZI3o3UTj7Ccix7D+Ro6FQA4
sYOyB84HdyCLE7Gyc+82DM46HWoAONYHwqHbqdPIXi4CyUFKuzZJf1mERNaRVkg+h01Sgis4CBtp
PCZmK/ymAT3O3ke9tw+lZxApBGx/q+fNuAKDRWMrp/dD4oHXW05cjAbYFvuDYg+CRKyndNgORkG8
N4XuNQr/Ab3rTlj3GnZSANCKG7MKXlMTKLdhQE6rkh/o6T9YI1crtV/GDtYC1ORlV2Imv6/n6nuV
6vzPrf088PFdOxaRNdqyM0qoEGo0t4t8l4St+Tg3abIJ/e7JzSJ4vf0P2ogfGwf5udeBNrec8MFN
f6i7fPIPZESiVQKvpXOoqhwj7oYZaJZb3sdWvMOpg9dtIcATWBggqA+WHXFJFo0DLbU2WA/YeRMr
xH4o+d/sncdy48y6ZV+lo+f4AzYBDLoHAK1ISSVTKjNBlMrAu4TH0/dK6P5HdSruOXFvDzs6oopB
I1IiCWR+Zn9rO+mrNcIZWvpv0AF+Ye91xHnpS91yGBhG8UPXOBdLq6e/Z+L1Z5vOHuuLM9knnAWf
mYYCLHKb+S0dS0hqs3NsWe2XaDhrcboEESygdXJvJzXBkcEQ1ZnjCNsk2g8pNGToesDH9J+66F+8
Fcp1UiwPq0UQjkXpl3RY3QCYOh8+rraBNcNldgXn8jpKyeZUgOv2eV+VR3yRld/0Kf8kGwRxAHtU
HcBj6LLR9Z+OnWShF81fScExhbeLOKR0Yts2vsnN1Zm+JH3NtL90uiAyWrrnM668k2Cx8XOBdI5n
g1WqDkZXnWJsAHaK7qQxVRK6sQF5umHxmVztuRtpb0ovttBUmA/jIMN2mOfDqhZIuplJMHbsxLpF
0b0YLy1TGS3MDUp7vIlpQO2SJRM9V9ulqXFnMZZX4nBxKN3CCrbtkJMHsjARR6GiryzFTFCjFZuy
INLjhLnVf57zNb+Z6wEPe8li69gPVOyBD9I1QAK4Bol16/TUY3MaLThzNE/axHtJ/FsLYj+rW0GT
lJzz2imePCm8Cl2ACIG26LQAO5y7ZdU/b0eOT8bLEcCAP7XzpALuik+ZGpQq/IONawRERZorUuvu
pzH6lOKuUtgO1e8737VyDiTIVM7s9nh1RR9MBrJ2fQb5LdEjwExNsq9JsWVa/fQmA42AI5pDq0ff
+gEH8nGE1jVElKKDunVfyppQKdcIs0R+wGEqcGsK9QLzCCVqfuQjr07MkveX3pz/46IFsnuRVDWo
2UJMlMxyzCP4IbpOXt8YJyLwL0lLTpnH/a7ryi04njCERGY+1cWnQqcgqHXq1R6dxP0WQ7g7eE1j
glCVdIjROxnA6dVtvVuLXTViL2E2a3ST1MV9ltnzbrCo9KtWSaP4PZv2gEnR3oPOlQ7GyCARk7bb
KNXGodxubheDeiA6LDTgboT9uo2juRrMJRrVqBcXUJVDaiYX3PDubbE4VB4ZsvKRDgYyM0SoWRT3
TOkdMJwW3mSe4Loh+rbvjDIxjnoqkJblUbKz7TYzwixHaVea1bHbmJQbnrLic0SHXnx08AA6tNsD
bc4h16cS7z3Fqlx7I75Zhj0dFPV9xjFnUrSeU4SD3iDzS1LdQYiCxI+1Kpo0I766or82MEBCWUQt
QXsXX6O+uGq1CZLvH+IFH8PYRNjzCbAShfPqKcKIfq6iJ9zdCMD88Xtdy/FKh3e8rg9FIu6a1soD
5sudG34LFghfGy8WNxbcwzQeizM9nWLfSg4Yr8O7qB8jSubb1dw1CXFE8Wu7xSgivOeBChAwpKe3
kTvVeNyuFS4iTze+uMJtLlmN1mY23S+VtlL44mCFcSs+Yz4I6FxpEqZNHq9bUDrfb5sgKvaiSn6U
PRbwAJ1dOPPbVTun1+vmxI6wpANNNuYN2EYc4ovEp9vRpSBxRlUZ99ZjXZrXFir3RWL/yXx9FW63
cN0knfJjoJOzNza7EVTdZbvo1A+/3ZyaF4xHooOoe3dPopIGddlPl97vjT1DGEWgu2LEsnMkN3QJ
AvIqna4iStzAMh0G8mR8h6m7czE8H7xQWYm3a5Et3Z3dayDB1X3bj+CNi/fOeoOBlr3f7sHD2AEc
T5fNlc0cDp1+a1jObTRl48+GP7aZdfkllxE+UY4u7iaFWRv9YbxM7SRuF027ZitR+GpPT2nfaXd9
6VyqycQjyJqKC8hk41nrKujgNd6j201nTe4s6vF7vFm1sJl087lIM+ParSCSphE/uEW5IMDKj3dU
+KevzRrTHHDzh9yBvifz+Us5uOVLM/hYK1UECHkFj0AXSWgNfNqJK55/qy98eEvL/0eFpLqGKND9
r/9p/OE3prJ1WNdUHgUHi+cr1sbv2Xrha+ZKd3Q49YCqjma0V7kq06n03ipKiJKoxtJJS0a0uPAm
vd3/ze+nh0u3zNNdOEv//Pt9uumL3zMJ3LnzR2dt76RLMEkiCEP8B8G+2XVZMIjkJjLW47//3cpK
7Y9CBb7AwhCmbfg6FK1//tUE/xqz6tVwKhbyRJUwdoP/PBfAL2N7CVdbP9HLiMPttyqbPKYd/uMj
xyfvd+DKHzf/N158/Pu3iJb/F0EuBnMV/7r4pUAuNz9l93P5A+SinvZ38cv6y+dIcRn6sLASVybi
fzv3uc5fDoZ+tmfaJvIoHvi79AWrRQ1weKbj/1H6sry/fF6NYREKVrZBUe2/U/oyTJcq2j8dUr7u
0LPyDEWLwd7kz0OK3K8qrcGRp25GGpAsGjaQWE3FPvqCTAJG6xAbY5GnKhBlgomxiHZaWjLDXva7
IY/aZxWvUy/Td1mf5deqg7efIlcOclnAm1VCQdw3MNGhrcOuJ77a5RxdIno3sp6dg7GsFg7M4mzo
XX6mFoCB0+dsKuXFp2fE4mtHXAw49fRjeWBgoNxZ5pKp1Gh5ar9FRvYqvTp76Gwz39ude1ehf7oi
nngxawzoJo2QvOjoKned34SUacC4Tpp9HIrmAwNp/Z03Fs9es94uztgdJTZC55h8Q9P1F98xtT2m
7cpcavlFQ2A3UhlsB07xBkN0odk3vU2uyEBKd4zn8p7yc/Q8VPZ3bcq+tpZfH2sdtxwcj3cNUcm5
L0aPGD5YUTHcuHlF+mWmWXgrS6jkppXdZlTHoKhSpsH/g3rOXOMNXMfaGeuS5wz/N8KMvNw7lqRq
0K47P87Ko4ynj8sg4dlORy+aWBInXrkRFBmJ0iscsEhq61q/GbX4c9zg3NKRbklEeKzOz2CpaeJM
6bVM4GrAQtWqBNFhIw/lYLshtr9+uNU7szF6dlRur00tMovBCTODMpcmGdtGiErp3+duPkR4YfgH
MEwwkuKaIH8r9CJWFQ5Lduon4t2hJc7oeuUWiSFyDeGjd+fy4Da8OMDNS2GJL72PQMCyqKn19WOt
YwKtlSO4Kzn2ezXFYJf6QnDLMybhatT2NKjeRMyBn3FfOZNf9073oe+Xk27ycUj6LCE4NGpudsyc
0YuuzXwpyXnp+TsRKXo7nDBO67C+gINkOm9lGC9zGRxZXPkEh5Nhi+jWWF1x9fL+Ok1YQtmLOUHD
AbhmGRRxc+QkZj4Dz3WZQhz5eMfyI2WgR19Kgesi+VuaQzbw1fg3+RKzPny0HHSpYV0RjWESE51w
TvZ2gwPbdX0xZw41aRdHjuEZeJ8ZhRFY7dW76Tfx/9qerWQKM2otx9gv18PahktlwPlxDTD0qkrk
knwJdvb7Jc0/V+t9ze56gfC3+ePeWQ7RgtO5wTSTdeV+mwXtlHLMj9OrEJ8b0LBPg/YJc41Mfanr
jQ1CddcKKJQy86gF8yHla/J56DLtBj9aUsYlFmfbYuy2NOtjkpn1S+vmB2Tg4jinU3Waa1X/balT
1oZ8QtzZX71IVzaf8B6iTD4gpghLaeDxUvYP7PKUfU1E3TP2O6CR6cQWRe4FiSD7lFpzjAi1mYsI
sbrMjzUWX7irCMpDHDzl3h7BrWNWuJ5k2Vw1FY6MCX6IFpX7pcSVpx+wtaj9k0VyIjzzq9E7D9Ji
IUkBpJNCxFf+FOocH5ZSG0Ly2+6JETT8EaQfwuwr9tGw1AePr3SnM2MqarQSmacri2B+rDcn0g5N
+MfIbXBBnp6LWI1FzfRrowIDIQpgLIsqmTXG6ogX0cPs4vsCotIHCl28pmMisFrOftRxnoV23D7n
XcSEhlP01D35ejM50cBbi2HndsoVjrb3wbFQNhjDyf4FKzo9RFNxR1i5nha6mqtCWtPIBdHdA49r
XBzYPXd8KgoDnqzVrEwA2xYAW+9FgzW3X6HkPuQYR07az1zPP8YrUZahjWerxJE86VDsw4uI2/qn
B7SuiVDv4fW3R2f/qjGhC7u5oErTmGeBhRojfvmr7KA6TPFhGlOss5HtckBToHUaTiBp5vd1D04M
TiLn6UwL1xk8AIfzpZBuuSeX9cM5ZhIPCeEpXik4UobF8Nwxdl4llp0zEUhnJ/LZ6qtpmR3lxIEG
wwI4oYjLZ2+o1sNkLVffUm2Veq+dq8jvWeNsagRuO9zmhs8UEpON0xRl2GE10WGoSMehV2dMDndo
L9P4Z6bhWzGoRTX9ESfjbdy0VB7w5tsxVrDvPGUzA7lsR/l2CDoKMP2oPNFjRE62xmRhVcd3uW7R
Ra8c5yBS71fqauZV1OZ4XCvxpWt0cW0NfEwBO1PcsCL9DrbE0aJevZcliRzUTeMapSBJBmvE3dvs
2w/mwhRfVWinWDYP2JM29+6opdeqiCmdlnSITISb/uo+0IQez6CdNQU/vCkNmT8wTOYGGbuKVmst
lmVa9DD2y51vZe3FcdP8gHz9B5KKmxhzn9ulT2amMM1fq5k514ji9qGCSQ/xsO1u2w4c25qzNPWc
nqC2cEpAVr1vveHS1fMXPcanMF8ddRicSlrC4Qxtqxwr/ETUvjV4DK1k3Z29zP0eLr+2X1oGndwb
lBSc97W4SwTtEWuGfxolr+z2VO/Uy4HafJrlN/r45ET5ytDkCEt/1dv8MKBsD906ffTXnp7ccDuA
ij0SmvGG0+RjhzvooezLAWUHTfftZFypzY4NFvV4mu7nmm6648X7JrfXkz2ius/gBonZ+FKYsX8U
hX8HJXI5+PLF7DQ3nHy9C5aYOQDJUqPzshzFeJenM90YHWS+iL7Ta9KhxdOxwLkBMMlEu4bRipPP
5wkGMwODP6aPvYbU3xqeSLmONoXQsJ+w27F959tqekh4jXFX9eT80Jjpx1Nm23t2hR8qDmbwzzUy
b/I/BuCNX2zMtmEsMIYW7SDFcFdmxmlBEIN0C28eo5RfLKvnwGC1zaOG0le+HECjIVFbjNcyyj+h
aDCv+C5vW5mVVD0qCVwJqOOHNJ3c3cxujhdjsYM/eGRELLoxErsOph5cLSiIwEtRpWZYhSk/1Wxm
2H5Inn27u7MWOnyTv/DG+HDDPCJzW2ttgVhuY41GajVpyGxTD0+32buXay9va8M5LAk1ggSLBxY5
YhPKbiwM+4QR3T2G6Ti3C1xUdsmiX9gLMVoSMXVUZpGu2iL4Qgc1BszQ5N72fOzq0lnSeU1RsXZM
BEMP9h8Xr/9O2f1JNNH4AV3YQXaZ91hWT5TltECYaXfJjXS6oL0LcEe61uzNJXvjY7VaZKF5759w
iLeOcX9I9cwPSlrKHxq7HXBHXllRY7ohstmZIpqeJV7d17y1fmRRtT7l9XWZUcEO1Fa6eHzeLqYm
+4gmKLubXIzwAGILXA7j8RTFLYB63VwP8Yp1QyMx9krRIzmCV+qZnnnQNDb62jZ3tXAM1sCUD6Kt
rHPU9E6wgLk72070zJZY39lRpOOEkLT7hMLksx6bLlOcbhF6Wc6Y6tq7ZwsJ123frl/E7Piq76Wh
nJuMR2LlwC9L51l3FucZQN8BI6Lu4e0uH/VONenwT5cmcBhQf85jTo6O0sypRogC4ro1oTdoC86d
g3kYkn7+aGicvkYR4Z5R8haS2f4O9pamw8SXa/Ya7+J7B48O0x2zuq30JoLXLNI7vzTxfgyy0V2v
eXeTrhOM+zmnvkztfQAin44tmDj9jG/LyhDZ6gXX1ku8R8MAtG6L8WNRUGaqwfaHVsOUlWk/UH26
d4cpCrVVu4GQnNFsMeJTx5RjuE79s8UYst923QsWGy6VESWlARE+RD4BfxPtoip9KeJFnmxzQvSr
tcmJLS49TBOw/rQ2Pk14KNs0wI6FSQYQDfVngaRqr1lsJckI8to8yhXoL/rYIBvaI2SKqlQ0C8PH
TKj6iD/vfMxFzEeQnJwBt1DBJ2QQLpwqCRqXhOOhiodDabhsej5N04HNLuipadneuM+awT3g0qlG
CJh/6Ef3uZyrgolfiT9VDzfDKeODTH1sVkzjtWCh2JV2j++GhaNvIezLwHmDBlq1KtfmUIUaFiN+
azjhgo3eZ8zOCBBrjExYWNs9MCoNpC7DxDMA/Gxa8kCfxx/Z1w710QOxiBsoHxIvl1fHehaO311c
6su7XkUoo9Zcpek+V6Xf3rdrdXQS55XgHEeN1Yc3OuNe5E+vXd5YDyw3F8nkbpibkxUi5cSuyohx
jncPsyF04h7TOo2a2YelIK+k0l8mNANoVLR70eZPemYeTWc5e8QmAQU6kmPL++kIzg2dbLLscJXv
2uaEGc5BK6eHOdXL02xy6uK9kyqDDPtzjMjXgtB7HJVcv+/k2YiXdSeJ4nZOlT05ifGZaSB9V+a5
2GMIElgeY+QRRqrVyqRxNBZPiKmuKAm/eoJkheHsp7GKmHRf+h8x+y7dJS/sUa6Ho2t+9uiAh3kj
4v06N0gGkiQ/paP7dUGosRtnczgzoYHzqR0jvkOigYk9Pe0+FwgJyCL0wtOvJoEE7y7ugtbMhmu6
jrt40vDg8Q5FHFuPSKHVNmgqhxpi2Tj91cT1wezWEThz1AC3ZMI7+eG6E/4zBV2SwjPnUyaQCqK8
7oBtsnVHeTJR4UWHFs70dyRA871Tu+5+2uSjQ/Qxjz0XoYQ8z6vjkkFN/kXOWUg7qiGi1JbncQV1
zNj7zvNdA/O3codkvLn4cXMVRtkjILS/YJ8SiDQx72x8307gX+4BhmvnrutvI30YQzCJlGdtswl7
3y3vJ+ynW5whOVDqb4QH36mCM9lI/uCLkzvX68ldm4vuds9xnk4AuTyJr4mGDCRHJBA7Bqe8rb04
lYPjOCdXMLcsF7Qj2PHLkm1O0qvKMCvOcoNFsivMnRZ3aPAZJToaOSp8YSRlmLm9e4vZzS1EtPzq
yFfhDv3FToZbq/VuYPMTNpgiuavMAedvu2zPfsr6MKCbPA/TMO+opE6MpRNSe612qk2ivLxHTdje
QtjOzhyR2Kwmxm2kudbONcR5MKgrVgb2TQySc44O/kfDhl5AgPWzyppXRuZzOAAcJyZnLEPxikLf
p3jgZIyOl77+7LTfPWmrduZQnUosPcSK+53W8MfpVXWsOyGPIwOXgkTGXhFAxav+xawMENSQr+n9
02vOE7byeCBqtCPbuqAH+hCbgxG2svhS476ziDqERFIfRLwzvcdl6MTJ1t16X0j85ZsEjYKe0Keo
AXiPzCsFPVZZYo3lzTzuESYuwdJdGPSPQqIwQ0cih8OOKSkZI5tqgeu4RecfVz+JiVMqOCedcZu3
WOjcIck9kri+sHP9GpGQMPrjP7SWUJO8Q5B1nNxRPFCimqhTzV516mrf2tMR10MNF+6SuafQpfF6
XPXECM35U5Ho+nHo56NhUEGTTKnie/zTNrF1TEX6NSIAr7TKPxKOfBtRX4aOxcb+kNXRV2fE292r
YhwACpIJp/NYNVb7OzJpPJ0Gibyp6RDKvNqIPpmFn7Udxi5d6NVzsbe69LD2hIakfvu6jMvDONw7
7vDUy/oisII94Zdao1nqeqx9nQ/r3HO253YcJm32knbkMgOhAZNReXTj5CW4Dfcr5gy0J+4rW3eY
IZP4RoqhP6wayk/KUl381bB4AUylqiO+JXhvN/EeK+EPLryF3WjhDjqSvQpTkBzQET54LTqGjHIW
kFx/X80Obp4J78CAE7OzEH5Ps6bt4yJ7ZdALypxOKWaps0sl6NOXA80R6mtKFhU9L86qZgXLT1sW
l7XInjTrLmIzO67xMgB62BU2n/OWSngdIrGCiDFh0ECi0kejhkVWPOMu8DCZlG20etDCDj3uMgFD
pLcZxAiJEMnUWOP2DLuouL/JVo6iNrqQnjmHqOf0pT+y6WP0FcFGSammdKvmVDPvQAE/mfZdi4ug
KMV47nr7NdNG0vtJv7ETcuTKrMvAK89u8aQZzme5JLUiEPph1RbUwkwsWonEl1FiHarH8WllMtpn
hHOXTyOzW0VrnGK7fV48WnRDVn6IFuTKRYKQqe7KZpc20X1B4nQ71gtzjVH8fWL84ybqiicbp72L
mWUPvZiuw5iYV4kxI8QgB9yYKvtUM0UXpuCWR+ion4Z25F2SahRdc+noyF1qgRHbUrfTYTDo2kZN
gUAM3rPdzE/p6u0njpEu86trvMCH9gzn8v87GP8lspUjTOvfdTA+/KyqbinGb1X6z3yrtyf+3cOw
/xJ0HWyf1dDSPRLjf/QwPP0vdjPD4GFTKJcVunF/dzHMv7hLMa1MmPOq+fEPAa/l/+UaDn0MvJLg
U9me/d/rYuh/4K6oWqr2imug4XUNIPeqy/GbghdWX7eWjb6c5qJ5mrJpxXYxe7KXpcbyGW4rTumx
ZtxXhb4eTF0wPWZiuF16uiqZwLpp3QINH2cy4iyWRUwryDH3IrXjfYlDUoAtH8NOxThfa7d7mJCI
7Uutb1BtzHLnJXaYXMtRUEWKSmWMzn8rBoxkzY/zhNWkb3yqojgDk7fiwGmjUhJFnhw8S7szi6S/
se/awok+1K+omdKzzOuR5ZyRwclPTmkSi73NfAnUVjsj0gRcZOeDByOdWnqXx598iwSi0JzhZvBZ
SOQksgvI7I9Z8phmEp90fzwmfTaeSOW+JBEeMUaPe3kX/5ooy+K/F1HAb8NiafyrXTPbmJso+7Si
wEInWdDmwpLCdlIPW2F1FCxZUvUKdQIQKZOOCmWMaDCW3arCAsrq+dk15Ss5/S/w8ICPLO2jcMd2
v2b6GAwLor+x8M7lmNgwG5DUMIFK1R7/vNRm2Ma6nWaAUOw05yqhyW5V/hRGYkUqYuNePedmErr+
0J5XU4cG6+fp3ZIsqCuYDEYSeZtiJn8xxCujpPnVGgm7Ncu9xQ6ppNDUDXvZNPlR4lWjUn+TWJjy
tNWZe1vgoudSawqXBomu349ZOKrQzVZBHFO7n9B8+QGdoB6YSAYmvEk6qE7EzStxoCAeHOW0nvzG
OyVUUDyHfEZDIkwEKVUoORNTDiq4dFSY6aqAExwgjGJi0FUFo0wQ3jsqPHVVoOoTsc5Erq4KYYGJ
XWcV1GpEt74KczUV8E5EvpYKgSMVDHdExbiX+hfM5yjpEzEXKnSOiKHxJmNYSIXVnQqwFyLtQ6WC
bk2F36YKxKkFdrtcBeelCtMHFbB7KnRvkx+SSF6qkB4LNtwy3fLgVNrPNre7MFcJgCQTKFVKQBGf
5pp7zsgV8B3BelylD9E0NwddlSx5CpPRKs1g3oTIVKUewAw/MN217ieVlqwqQSFt/9qrlEVXyUuh
0piu7WOSUP0z7oOkOGhoGQhE0ui2PyaVBmXkQ2j4EUZ30ddSm66lXj2tbJtEKOmtrZKpiayqUukV
AwDohUfrs0+Vv1MpmKmSsYGsTEbEJbJouiP+pLf1t3QVyt+QRG4xn5g3K09xNT34ZHq60Z4GYZL6
LWV8LNLomeTop5ei4c9nRKwWGaNB5uiSQS4qlSx7vQsbo/pVMtiNkULPbEGEE08TId6HB6VSUkcl
p540mAvrWLeWqrvwx1oPfMqvaYbjX5UyycqCtC9M97V1aTCqBNjy6ecZ8tqp1FioJFlgYXrp848+
2fNEFm2rdLpXiXX+FXrYD0xu+SNU4r2QgZMMaMzZkpQzgKFqCyTqq0rZI5W8x44X1mGiUvpBJfcj
WX5Jth95WI2W/WwEM60vJuntVwJh5CxtcqjmsT1SY+bwQ750cEz/uRI6xCk3pVick3rrdgpGG6Fc
Ts8xbXE/H1JiirUYD3qtujDxeNfMSXkyHRYjCqPHaU1xfUQ3vhznwKTegbDXP9dUQBr/klMPSaiL
YHqehI5/pOlunqS57tIoK/el1352vInyfWFRN6lIaXXrU13Qke4xoToM45KcJmvNA8egFT7M+cuY
0jNGVoTLAR4Ee1DdC9FoiCVf97LaLHRUfHpV+skmLz4xDZGFa5kw62EAaLbK+4WKkYtj/VRje4d4
k2JStnxEyT8FChz/+HktLI9C67DSZTkvY09JyHWI3PKdqwpVC07zCLhvrKzQrxW+aDaSqSnP7pA3
MoQPUOc2FykDgc73Vi3X/mAxd1jCISjd75rvnMyqjI4YAXP8SoY7iSfRWebY9GKzotHEX13nh10a
j7rjtvgfZtpeugY0gXUJ2jp9XXurChge/dTvye8CLXOrnR4zBGkZEo9L4Z0ZoB70V4RQ7b63kqO2
2t2uQTUY154NugblK55GgZNRUDP7nRVbv1pRveSOqhigIMRqHs2q0WcHw4uMYHAomSd+cRut+aNZ
Y+e89qaPnbP1ZJnpLUPQZbC0qLU1DFYCApHjqAvGbqp414BK2dFTPzhLiL1YuatbkpWmzOl6L9Y+
6+/Qsz20MjrYpdmGls9B1AjKZ8aXNikkqr8lOdAqAsNijudenxBymjRomZQPpsJ70muD2pBLedXp
GRaZaZ+sqCkOjPqzFQMxDKOdx/UQFwDqj6I+trDyyXDjB4nLZGWCh03o7RXruc445JYK/iYtrq8j
fI3bWIMINeS8FYepclkAT2jnEgGGdVf61UnrlKuaYdCJZraOfcnDCHKavntjizWvdzSz6Fu8uB/9
BcW91ULMc8r5Rl/rIG+X77mmdFvk+Xw909HwbQZI8++T754ZbxVh63xKF++7QzC+G+RL51GuyPsP
hj19isd12WVtd69lVxaFiH6nf+lFdh/xB/YV4y72cKvZqoUirNs2RiGcFgpLSYO+Yi0ImWcN2NsW
Bn7bhoSbRbIBsjeeHYkjZ6xNNOyX7nUmpUkTNiIEU6b0rkbTEo7Y8WEwM9qvvXXPeOtLvpSj0vbd
xj0HV29Zt3WUxMdsxoue+tw5rutPEpFuIFndaPW4NNW7j74vo8Ba8h/m3GIqqFn3zHR8XDPmKLDT
MkKfrG+aXfMSg9jn4KZxGWtBS4sgmAbiFYzrmqJ4rOgRVW37QxvFIS+h7fmRoOE+0C7wnmnFUDQs
oebry17AGwmshKPPzuWB5khDbNVYjN2X2GgjCsMMI8rGG52p89jTQcWzs8f7egLWsF1MPcWSoShR
8uY9G+6ErGGI2uIMO2O+kU31+8V232ZRvz3AAUDIKRBBvttIvHtJSLR0aNHx4oGKlCkgU7qhkbbb
nJzFGTJGULYASyLsWW7WEbbFALgUv6Maz7DmqVTaVqZoNIpOKF83v4Lt4t2+YHvAaXDS2d7IGydo
w8Ns3KCNIITg4tzZSIy3+zeI0HZtu9h+ohva705GiP1+13btN/bQ+8sZdJ27S7Pk0BXa1zXDebMe
nygu+2dB0e7YaPldElfUFcootW+2H3CV+W0KA+k3jhOOF0A73n6FYhxFlFCoAaNR34A2G9NIli6A
s+3qduf7xR/3bWSoP+6L0m5XdpY8/XH/+00vSkHyZiuamJqFPEm0NUAU0N5IdRHnCVP+YsIjcrtt
u85L0VAXeYdbbV/rxr4CfAtCfrtdzBKy1fY1i3l6KfMiopSi7tPduD51tr97Pya2a3+8oFTgKaEQ
VO9WB9s1ig/YP6iL7WbaOeVOutQi/lP81huJK47EJzOvBfO6f5uCbNfefD2KvlSbyfBjYyj5ipG+
TigiMlFhCLs44MRFXZxjo8uYWsmoGL19bXHc8sW8Xd8++0z1iGsHLNybY8HGI2qUOcJ27d2yYOpv
QRboZySl4H/eDCy2qxuOqvAwvm6ZHJBu/2nDT20XrpvxLdCl986V0y87LyWpMZQtEs0HzMgU9Wdj
6W03t2u6QuvZY6b47uqqP2Y5mShQnMoVJ6upv2gQgy4MocbBzD1L3skP3I19fQPM2LipJEuJ2S9f
uzY65ss6PxrdFfJD/uilztGR0WcZyeKGqfF03xJKH/K+lYfGjRDSY9lS2c1zVVvoUbzyobIaYKhx
lR0TaPa7emASgfWSZE6ky75mDi/0TAhHtoMFTjIQoLVekZ26VXw3DQOBBbIZDLfoV6+udeNk0ASG
wtghyfNQaPnZ2ZiJIuJcAxOIFWUnuvwy4SwbGGNU3plmzQ4pVmIXBo8CUIP5DWb1wezEzb3uzDvh
6CZgkvHLaDKpZzdFv4OxwexnYVo7bChxuZyqX5zhz0CJm7P0ycs0GvmnAY4TsrWBxvG0oz+N/qvT
WcCEiM+LtsBZgXLssysEULHTO9MiIjSkRK6TiLo85dTpghUFNREFLj4bQmej11NTY2vZrr7f+cfP
bI9uRJ33n6PY/UVKrwml5cN4US4srRCsMurqOnoDYGzzw+ZlsSpU6WYvsd18uyAtCf0C6Y8c0LFn
pDO4WK2tOCc6Cj1UCGxCPnoszkBt9D+Ak4YgoF5oIz5t1zbsUy7X+SzmD++PRVXVKkbLFGz3tSrF
1xdx2Z4II/v3l3i/yQjXEqAzKXcdjjEg0iL0PUxgvJGgGtQq3KdoVe8XhcJDTWI6ZwXVRtupLNB0
6vj3mPnY/A9IQXEfVfe9P/B+U2x4WdhAzRElztuPbI/G+fLN7DKdheTvpzYdXtEGcV7QqM9r+1yy
xk3xULcvTarzHdrCvjK86h02WtL2PfzGUQJl4i9vjKYNuwQ2/pNhoS6TilO4XSwDrDIzSeJwlCsD
374bgUHgrUknNm+mrDFPHoGTo+BWxOUY3qhrvgKg/nGf0gSH5mSiHasxH48BEN5Uavv1aX0V0Lwk
gn2RZvtofahLjHG1lbpyShA5MbW82cKMvMvtGtavzJ5q0ylW+DtbNMvRoWFM4hrvJadG8JvT7roZ
xWy+iNsfiH2eGdQVpO3tt89qVqZurDtrY+rBzTh749clmwbsiJZj06DtoBMJXFCk8mBjYr4ZGHcK
G4l1d9xftttzQZcMYYYPm2uOU4r2TqncZtcFAqacz17+891GIet9uzxtZgo69KHuEmdLffT14ubN
ZVltFV2fZ4i0+Lg3v+3tydujw+a+/Gb2nG2YwyGXtKawrwp++yn1Gu+/cftd29P/5X3em73U5mnx
jydvz/uXr7o98P7nvb90xpRrEMXUzDo3e4neX3n7YbecCD3e/vb35ySAxk+rYe7f73r7Ec38P+yd
yXLjTJplX6VfAGkYHIBjS5AER1GihlBoA4sR8zw6nr4OmFmd1WZlbdX7XvyyPyKkCEokfbjfvee6
qCYwCTZDDSvz0epdj5GzrymNeBQcV4os08Dxjis+b+VHCTPiVVwdHu3jj9+slvkdl3a8F2nqHEgW
EBuBKllFVUL22DIAcqwI5ccr9/E6+feH2ZVPbZiYe0oGqQKZXgCYtyfpQuZMJNv/tLjVdikLGifL
Sks3/boP1ymU5c2j+PzxIPR2fJ1Mp8Q9qfACWFQmrektxiGUjct6nXQYyYlvgW6F/mQVtFLHok1d
X8OadyzWE2iijGcj7xl6sHtv+rWa7PF3sIszkJkWuw9aIz/VeTwGSV/8paSh2fz/wcL/aLBAPoH2
iv9LNIKnJf5f/o+2ypPy/xwt/PNL/3O0YP9DrIMAIR3bNU3H/nfPrRQ01hpU3+oGy7IUFmmYf40W
LOcfdLkYcKqkbpl8GV/1n00a1j/4VNJVJn4b3WAk8f8yWmB+scaJ/mvmxjMEbEbPZSIiDd1ymaf8
19GCm81NQZIhBTlpC/Kr9bstVRjo6bgra3Pgxe/GLxHiXMk8L9D7yICxoFt3Ik6wjIuF+GJBMHoq
nXutNd5u6cxyzxygvEwK29i0CPuZdKCM6vEZTvI+4lz2WmnEVvNkKi7dUNffrPbqGZmfJfryFQ5l
uUUUb2Azl/U5oxqV4WOnNn1iuC+Nt+BttsPi1c3gfUZORIArtO6c59S+Nw3zbFeJd3bGftgbtPZu
zZjZZD0DfKxUN//qPe0aS0PjkTv5mQBrfljmsAhGQ02fettuQwZ63xNZb0B0EquHthgQ/qu+AWIi
Zha7eIPztZ4nGt5nOsc2sabq69Av/XtXMJyvMJxta8kN29ENrtVRvi3sPMiLpThTZUiu9kWFsTiO
svnhuV65TfF1G83MuS6x5SV1ljhoBw3TFIzknngw80aPif/OdSBJLMV48QpIK5k6dyGofn5YH3rf
YiR0rGPqLW+VU1g7zUZkpnT5jzbJXVXxzxFPRf2GPsb5ZZ7AiG5JAcSHcpnuQzZ6O9eE7mT6DBeK
fakb3V4TXRVAVmKk4H3o5/RFxxj0HA3zZzgV076YaXZVsBV91Q7VAY/yFI37biJZQ/sJZOvReKah
5V62o/FUDCkIkiKPAw5zi+lcNEmxAbCsXV+h1/UtsjNENgrmXe4ZA6vgR8j8ek2C0UvSMkalpoIK
xd+8j5pDlhbi4CpHv5FGybdY4t+6DO/7zqVwRMbdTZqF6bt2WB89DNUcXMw5qM1+3ts8OfveiwOh
q3HvcJU55nOj+VFKt25ZqHyrMTg/9FmFXlPb8dmYtL9Vp/+sNSZvKmosUtanaAwtvJeld6GqpD7O
/KV+HuLl6HUnOlnmwKUtQVlh3q/ttTD1gt6R3HspvefCU8qNNxZAua38q0UCvdTrB3fpz0DQk0Nc
DvhuspzXfQyMA6o1xlRQ7t59yV3zKpPZvDKJ5ICaC/LeIn3Nknqf8MoCeYx3fUoVpS9h+pyQdnQa
6bzMFj0MBsFt31mbrNuiHaiYLiFQ6AkugKaDB4cX+TmNimJbaC5G5FHn6cctrFX0nsQLJtu+Uh+l
MrUteJncd5Ol4cy5PqcTppCQBlyzgJBiKWfcu0O9M+p02LxNczmc5zb+CV84P7YNkp3t9D5AVU6E
eitXz06AY789qOWO6/fcNLX77OoF5ZbG+u1TeLEprao9zBpZoF7IHh4YL9Y67JNtVdJw0Rl1RutH
Js/JlH3T2UCfvcp8daLslISIaGYkP2ItrM45wfOuQ/8enaj6LCojcNuu9EtW4CvvnW92HyWsXOj2
VMa/LLOpjjpqtWoT3BZhDZ9Hs0ijl/ADbFiIOFqYUqZp7OISGRkXqlxuwzzjjSZYJtqqRiHKZ/PJ
SpLmmqIep235RdSacSFhrpPekNV517x814tkuFZmimrKTQoIQQrz0+pPsUw4ZYO9LOcSp7uocB7D
COumGXVt8T6l1yeY6YkPp3bx3aCjunJEuG+kVn1PUmujGLkMjVVfI8xnT443z/c6MQo/d+v44iqO
2thBMWpBjPKx6Tu+0Irh1rut+SIy/WYCkbnJyX1Zlkzz22q1myO9PTXk7hk2uD8nwvlNZR+jOv2I
JqZbsqjlrqRaJU2PqiN3PUDDOY6u2227AndJ3iZJkMRILYmppYe01n7aaTW9pqF5q3J7L2JruDq6
s6bp2mrHPlRdnBZDpxq+6YqV3/iju7F5q3n174AX60/dqkyWa3lmNI9U3njg46NhBfaMIjxhcvZF
Q2Y/Cb0PK1Thk2hpCMqsCf5iOB2GlGj5lBbzxSk0c68IJGKhSsEw6FwkY1l9pfYkbi7TXaVb56J1
hveK+aKJY4sxj9yaRsoopx/+pvCM9sxlhk3WVfHFLpGDNZ1hTpEJdW5k9pkndLElMxAVAvf0vGVv
rfpVj+FtiE35TmTvs3CHc127yPyrToyRs9uY8QDPx+ZHWxQuO+2ysgXj4hQppq/LpL4WvfxSDp/J
7SgmA9B4R6LgADwihcIGXuXg8YpnluG1TPSOlrB+R1XsfTRRYx8WPXrmMFv7ELHj11Rlpj+p5M54
pgnKlv9QwK9FbG0L4hlbtJ/xLDqTaX1Tfoax3fhTVlCwnMWwNeRSBPOipcEY1sMecIcZ0CODnGJX
b0M+rMO+Yg4co/Ju0hoPOsnQvYvi5NujrV+8pu43ldbLQC7OBF2iWI5RqU+r7cAgcFVG4F88cUVU
+zIZoxmjY74TT5sxCBrPS1JE6IWOfccCJ6JpIthujKc+ZEw12KYdsFNjQM81D6i3+ZdSmh/FkBkf
yjjrY+l9qHy6czD6sZQxKXrVeTuRde/R6DFw7vWhuyyNRixC/oiFYj6pTZ91d9IwfWydZlWvvDq7
EmY+/3MjcVV6jKVkV0xdOnEbut/bjj1xGPA250VvbLOWcGEsuuLZy/MWjNIPs9FtWrJ0A0ROY13M
DLZL2rBTx4KgjuhKeWj7QUf5j6s3io3olJVs6wOwoU0BuPmQY08+t8QrmRVGDJoyddLDHIS4UWzK
cPrl5Pc8XMIVRJIGvQGKpW0y457BFHf70TtbDYXzU+vBqIUc71q3aBD6neTo3NXRWXBLaRWlmXXW
k16p4AjM4bI3YgeqRld3L50Xnj0WoAtuRNq3sMoFHYDay1jGJ6fRez+tGWhxOfrTALR6JiGEg3N6
aQpe2XXUzfdIx5UH2ZURb7/Je2hrJV7BveyjQIPxcSnSr5zA+1H26ner2/QreCuVqjeY68r0Oi+k
kHAc1zyeLCKZqFcQgmQeQu02SMpExdckHIkYiaQ5RdJ3MlN/YpYDJKduy0OsZn3PM23tZPRdeiT5
mA8OdIz1WnScFuAYi/S2YyWH2+gMHB7T6YK1DCfuhB0P+qrYCtlgjRnN+OLY1R/SOCHCl4GXD+t5
BwHl2IH7erY07dtUxSDhm9fe1arXNHgcIzIdWC6daGlB84LeNCDBsqH8xFHCrBom7kIyI/vlphw7
hAlWSdTuVXIu3DJ1bYN4Ydrnet9L+67FYrrhKP0BCGcIiuWgywaDpJF2L4bpbGZIsGeZg/LgBnMB
qN6LvDzno/prYbq8gAXEPxAtbApuYpHdo5cthYx97o2a2TXldiXAFk5raf9MTmuexbRWow3PnFkL
YLUztnR3XjZCRPkhRj7FKxMznKXSbp+7zkcBN4Ax2KIfioqyA9Ml0DePeg8rNfdHqyIWh0PkoKR6
h3+dBJYZvrlamxz6Rk8CO51uMWc3ktpMHGtotkvPe77nETmm9pYOJzOU7aeLT51jEFCY5laLcmdF
uBnIbR0z1EfIUAc9Q4vyDKWfbPNUrSfsBrTYloMMbnXGTIipI+Ugov6IhbfJBrtGHoJ/ltTLPTNK
sIaxulZQWKGozs9VRNrXSoxjNwuLohRvh1+MuK3GIbydqo6xeqbv47z8XZZsuSFFYpesVESSVF1t
4t4FfStH3NCzswTculAFNAs1OqZKrJMLBVfrjtJl47cC1MfxcRji8QJonOHa9vVrlwy0p4Ehui0R
jdfT4l3cbKLhK6+ToDVrclU4chMjSfeMgl+yQqRX/vyUO5JZOBwgn+LYwk/spd3higYqJnBKPQ5l
kzvNlzSm7jd0zGZT96l31qfiC0x9Ae+nzC/NkDbHsYRF4Wqrfxsfa8mdCLaZqmn6bKhDpL8Rt0EK
p2fMdmlDYiyZc/u1tTBOORXDHZ3dkroVpH/fqKa75SkD3gS3p/UPKQSKeVj1Bu+bCsqQEJxnF3fA
qLx3WY5JyfbHis5HXKHgwxsO2/vBphcpoV2CU6V31CwOvkPCmRqCmE87W0UmhVdlA2ciAGJ2wKpw
LT0wAPzNiOX6uJNKlrtq+BpNTlg294ANev2OyMhfV9JLA4ocoFuf/RIYV4gC0wzi1uAEU0zdfikc
QpmwBrEutUnggeOh3iCjcF5DG/fGI4o3PvmuN5+q2sCFUoHIOlgagS52zGabR+lnSkXFLuxkzhbL
MsBTt+vyj9RplhvFDfaWfHR77JvMX2IgQn01TQenNajCMGEuTWX5ZtQlzh9OwNXoHRirjoSHWOtD
NcdnMc+vhe6MQdXrklY6a+RyxU43c2HR89o9QCJ4W7pM+UlGFabtOngnPHiM7mvtdAMUOWrB62wg
zd46LafpsA1cTRuDPFXfPBz/T2FPlConscYUmZdla1aUuyHjEfy41qr+lhAx4OVXDli7reRcl+p7
V4wLsXVVAdUJnb3E6IVsEPKEEuoeMG1uRs9JtnQzdXvqFa5gC+ilmSreKCEwpdxJo5OYszNhzOZo
NPZvg1QfPSZEUStgOJTKkBqdo3BiX+2srRqrjCdp+7hwJ1JlNMUXr0pl/MRH42/F+QVmdJzuGKL8
UnbN0w1e2m6EvKDRFn7cCb65gpKOwUm8iz7xVksK7PGTYv7cNq4OCBomQJbh+q7ABu6VSYAkbuWh
64BUgT6Jt4mrk9OoTQ52hkMuN6kwG1gnx+W0IhISaoYYMO139q8EfT7Um2pnThH5sbBvD07gUTqx
1vzg72Hd3gNL+OHY6le3kHuxksPSzd61HrHZgLf1rk2oHRmndAeCJdZ2cC2Ga+bs8Byq6azqjmt5
zyJcdwia5hJeYT9/cXPlE0CPnhbJbNAdnWNt2v1zWz1DBArYxbHtsR8FAilnC4bRpxPZC3DpEDb3
LsuEN6onn0cNCQYpvc0M7DWzt0265Y8E9bCdmznlKM4lLFXykpua8eZEDgBBueQBhM7Gz7ibsnuU
d3w2R8s2+1ueSwjUfRQHjsQJJIvu2JZPc2WKiwm0n6KHsGt8t6RkzHA7uekUNR6rt3e1gGPyDFOM
IiKHltcVZErt0njS+3qvefO2L+LwI2ZsP+h1Bi3TG7YG3sMzZipib8tl8YogyersiRtBH2BENcGW
RvqOdiRCNUrCIbBMHRcJW+DcmvqF0cC70/YzJSXscyo7LKolZ9+rc5HjqUxDTJWQKTqrByvq2Vfu
HcHasPHcz/odGNKq53xkM4cu3ZEkV6KQJH5fsKjGRr710qz5VjEJMrB1sl0uQRPalFt0BLkBgY4H
WpdORRlPjFXki1F0xnMlv8aOrhd9qp5rg2KBrvcYhhYAcdkOjgyC1jncWSyldlClmvzCdOZ9ViNS
uUJjADwlR2VQBVDHV2JKn3mvdR+NXBAMyp89U5hXkSef2D+KcxTGX48dK6XDJ+zokyT+QU3uor2P
CDGL4bSvccb6YrXWNTMXfRMP/RiwyBGlx0wS1S9W1OcfsQU/FSPpZHl8b63CeBJBJ6RWkt5Woj9V
F0YBXZT0e0869gGn6g7QlA0YedmGi4h+8KBZrnv1E+lwSq81S+fWLJKjl049wDG3OSYqcGfOe9Fk
qAOASHsDiIC6lNREawIY6iyues5zyoIsrbvPHAFNYgD2UH9P8VLKPkU7sjK45HOONiWqM3m3v6lo
9SuZvZ1doMkLJN5japTYxmYTEYOh7ROeZ2+Qx2YmveakTJKagFgeka1kyc4JHQQ+cYd+H82Ney2r
SjsQMH+tvInHz8zzOBbtwablIxjjtZ4zSyvqTGLaYSfbDICYEdhY6freLMTPtVugEcfanrpPAzSb
MFA16StZbqBq4kOehhzxO8YSleZd9eq3nPtgnhvlt10vt7HufY81floSfYaMMVJAxO723K3euiVL
NtbAbYaTzfTcfEmxVMRv22bbUpBH1La6FIVm32MKgtNO/xaPvfUVaZ9hqA3nxLJPHlHxIwXP0TmV
tJLE3nRzOgqhDJOgCaiJQ56wzrOLa1tN0xBjCv1FSxmb1Ik7PhEPZ/A6oeZaMnst8Uh6Swmq167n
HYg3b1OtYi1j8LudtIiZsHA408Yu3iez9CtBCaurlx9d9sJYcEFKwQBgUX87am55E6JCjZzekihz
b2I6RmjoF4992TSm8GB3c8HkX3G18WAALI5GLL+gqqeQMkRvxOtGlxH/SJoPpzkkdx9NGbSOKNIO
CW0EMFJVhFWUttl6nEIshF20BxMB6WpVLEbiZWBr3CLQEtqqEPRXLoxW7Ju2zfZ1UnkBjQP+UqGV
u0X8jEv6XlncxsmpPg3zMH4wNl6O7M9Pk5C/RrvyXrPU8F5rgUIwo01I8Tw5mvINQ/NWyRmCUeEc
NVJPVEWFzWts97By9PI6Rdm3DsvwieUSRig6wwv6iF/NVUawZS6OM2c9ZH1yZNgRD7QObTUGBID4
VLTRgK9tkqYIQBB+N1HNMW85uyHvk2+OS6Y0az8auPgjJsoHGobA3V8n81IkS+QPCey6jGfvSPlH
c6rq5slZJ/lId/lLOlevDmltRrbRfMwV1XXzGB0jPYsPXkwYOx6B+YNyphCigpURNiatKRqey2Ew
TnZUtWjB7ZpBTdsDnI5WuiXnI/aK1GQW0VHIMNbJylohrDcyipsLq9hLrfwhNchCSxYFCZV07DgQ
LDWW5EcbXT+76pBDYs4wOh4dUHxN5K6Ffe6TC834NLY+fAoLyDWycZbfKUcjRw8Q2lg/6L/nBGmw
yNTh4TvqE/tVR0LZ92H4pTWzthMVyyR9lQCWawgNLYqrxidpZaqf5BAf1Jr5aBtset2o3ziBWPsH
TtLtcKbLgYIwCJ8V6Wmyvz3bl/uA9KJebRLgrv7iDLch4lQ9x3Jvp55CNgIbaVX/Ko+c8dBJfmxo
t7i83TZ+5lqxbZs1QlCIJ+AX9l5PnacOSCeG5uZFhObagVbRmFVEEEnWx5mNDi5qKjIIwveUH+IZ
07zq3R2qayoiwydstYUkNR84UrO4VqYN/sZeW1is2P/Vs2ifnI5K0VTh+SwUVK1m6UA78SHiuJ5V
FP+pBnEQPzE5lmhHHjvcEyf8VrX5b4onE9YivJcdwMwH6dKy879uhVN5iAZgvaRx0GlKXDk9ONpM
Yc2em18z1IqOwVGlZZe09b4v4efDzWcutADhcNjYj/nu+gHvBvnOWJkQ+6ja0jXAtUhgw0oF/ldD
JpJvv/GYv2w1T40nYVdZEA7jJTMZNavZnHZVPP3sYwpBIzN7dTkH+Rz3oG6odS4hqqOgfiUqC0qp
o7V9Cgftfiqze0mFFVHg0sbDom8cmkBRB6Eo83o/LTDylZytgKOuNWNoKNUu45K1mc1s2iXMx/dk
MX9CW/hdiSXoa/dtSfM/tMHhWR+poFsYZLBL4trwMBxRZmZYUbwn9vsRYpY7mQLnqRrVlx0jUtYe
5rYxD7pZe+5maRxVvdpxcFgRjtNO4PMHPAN05zSKJ6Khm5t05xaPU7dJKD87yfkZBipbIK2ZjzZL
R6QQ0rrwXE3E7Yy0XgL0CV48UfQxitF8p7bAgGrqHmwWgaMLAHIf1VW4X2r17uWWtX3MSJauorK8
XP+tp4uRKP1Jk0P2nfj7NtU4fdhuB//AsN9iDZuZTnSYnjv1YU4z0YoE4sAsbbi7WOcyDdKPPUTi
UzlmzO3xFBmhwDqGyo1ipegNYHzCXYYMgoi9nhcBbljDnovdUIEPJi2p1nrHaf2gOphkXDXv/3xd
rgYAhc640YTzLpLx2ip4Bd5vu/9ok/iuqTgEu9D8cD1jQrnwhk1ZOjcJCR4OKSR2XW2Fh3fPoXxu
o3k6YFohj8jC2oZUOIHeLOyZ6wjrUJeuedL44tgkCyw6nmOn7N11M/YtvLGHiRclYWY0xL0zcG//
xTHFc6yd13XGNtHEZcrFHcXRf7hxNeH9kGb9pSf0oZXlecw4ADuvc/e8RPOX8AiFam7NBWcaP7Wy
/tb9kvFTYTgDNJyL3qX0IA3rpdp8b/XuVdDvqE3IMmq815KuBRMkL1uCH6IFOXQb6gY+5abw3rM2
3oWafI/51JMbQ/C10uzwKOGcw3o6TIvmF/NT1DTWkenGcKIihx+xUwpEuoGJ0MCJd0Eha0halCja
DJl9p0+6jbxMPdfBxlCw21X1IjNwOyaTpGJrm4UHyw4QD+2Q8QIAd6IrEfU9umdmgxpRGgPY7uxJ
aBsTCPyoktcI+YnjC33NHttOBFdsG1sjo2PclKukoZ9cGAyEwAuoI/Pvh8kV+FTcbykCQjLQSr77
mFgAUYBju4hD3BIIibgQGfSIHSyV+0MciYOxrj35Wpuqp+I0NPWMimZqB1ezgHzne4dA6mGkgxTI
SMM1yfJ+F9COd2a0cGYuzIlLPtIX+oCvOSmXSs+7Jo77yYE42s5hc3vU0w71Wi092+Qi2gjXsQHm
OA/VdyYTXDFSQsa2inhvhDo14cz/ieDoDSelSeAaa4o9VuXLSOnQzHkSDW/QA8oWTgsk81PRcKye
XfLqzjx/Kwxv3FtSfdTrl4VRx4bX8Ox02gsnBCKMeXjTWX8e293jw4OoLJK03KW2fG4AmM9mzPcX
Vh0gBizHwIFeG9tmiQ0tDsQVRj3oeTvWuoa7ism9EMtPxYR6fbQg/QG0RAtv7bK44VpocFxz6KuG
6EmHKBN60akWw43e5CxwMt7oWaV+yKnG/cMcrS9bLs3rLr0+8sf/TfmPMQnNjQthwwcc98kAk8hz
WXzML1aZg13Iwfl0zV5x8K05ziDPYvA0yy7Im9avxbhJC/fOfkVQsG/uXpWKPZfS5WTrA0MAwyBx
XrhXbzZmf0zHb6Zb/BgiZ6Z3CXw0fUZ8C6YpuCFbP731dGITV2d5tkqGahLjtMbxlPpsQ2JgHctj
SwhdwDYOBmP6sG32DJZzUEZhhh5PFGvT5oJoaN2IXS5l6tt5SjOVF7J15Wr0KYDyTrlh/m2EDY8H
HXNerOCxbyNgkafpfli69iaS+QYDK6KcKzxHkXNoVrw3PpzA7Vx6K/psQS1jiuCO6jZ01KCCz5nB
BTeYuQJoDh9qTCNe3rS49PPZQhE6Cz3eKasVd6ul/SQFo8Nhd77wTELH9qa3aJxunGxfuK1J2MOQ
wgvPIQKSlH9tgwWCu/LW04WNiSz/JnknNQPJvXBU10nUh/5bpg/mcemU65d0LIKdH8ud0P+A/OH0
VCVg5CnKCZIRMQ+o8WvLFZAIZdfeUESxmnFl6eQhJNK08fKadhD6IKipZBVchTnLrUCUvzUpjL4y
jl9YJ0JkRWQMKs5yibJdG6yMBmjPYcV5dYRt0t6FJhZVYIgLHTiDowUthQ2BnXU5/RgAfFDshG8C
eKGYiqJk2e3LqEMuKOT3JJfZUTc4xLjqNjISObcJ4KcSx82QTLc+wgTAwSRvhx9hWv7UeYqpxlDK
tw16F/BvWJtpbL7owf7S4MpZvX3Wa0vb6OnP0sDCQlcebgGpTcfZht3PhZ1iB27WfpnHvjbeK3M6
cuMx2CXJverjXiT0TbA/lvDFyYKFyoVFt1gf3iTUwRh+64Z26AwzPFo1XhgKtUsPpkO6Blx6NyMP
DG9sEzXpm8vA9tCp4ZCNoXGa7D9hFVLyQRjX5i7pU8XQ+171t63C/NMDU113xdHs4uyLogeaYfyU
E+QBxqfYL5b9xyN4vUtpcN9AsUe9D89JnJIlWGacs0l9BLZPu6CnR6RDEcgEkVnEZXPLADRbQSzl
RswUiobC+eBFQHUvglDc1Sb3I4wB5KkBrBAl9YpbMuXRwezv+oh1R2tLX1FP1hHf5k1FAV30w+LA
uo5TfjkQO7Y6v5hSFyAbYcK8lyy44YDUqAPq1KKJN3hx9GxnYkJEHUCopgil6bVt0+iIBUv5OBm6
J5Anz5Hb7euM4Lhn/Ea+t58lMGyuUteeZNt2jGoCVQly3UCRKSO1m8EF2y4cZ0vDecAClR5kVds+
V+nPYjgSPP4dtph/CY6nQeJ5eJL0CsilXQYhwhCrFacUPd3my5VWD6orXDqEF3We53alftKo0baQ
iwDFHSzKgyyThuNqxYXb0ln83nb7g2m5f8brspsT9L+2APamhDD8ykkZli/beaczQNuHqfgy2zfL
tVpIMngUkjkV6/wK5w/uj53eObj/EbkqC5tLVr5grsBUnVH7NBdYGAp5yITGdpTtEB+Bo9kL/MyK
3GY/MHTs1cS8EV4VkfbzrK+3NRw6oF0wiUZnR68+3dnZFs7gEf3YuA0EOM7UMbcOE1imxaKh0Wi3
6eh88ehsIT/LA7NrUPKNUhRIheKQdE0DBM38LdGDG/2s2XNJyUn2lteNcVaV7VsNyTt3zAiDahyS
2eZcLDPYwVr4ilDu0nbYllFz55bHJk1PoV8ny84QpAuSQR1Fjg+opSDCpmUxLqbST4jXFggFWysZ
f7qt/br00POQ+bd1nR7DmyPJJhoWYyN0Rz/3hqMOeFCKuT1VJNAdpWeHnrYmnDLmPg0npof0ZOSC
0P2c8bOj4+qutZEHBi0N6sw+MRjN/Sasg1RQgBEalILOsFTxWWaURFMVFXXGL0a/MFVqAD9dCpJz
MednCpqg09y54bS40hcfjwk5C7l8NQlo0ipsekSv+dOprpHXtcxvxM98ggIkJ1ffDwnv86Iav2P+
KdYZHdn73DszCNaCvC12ki/Z53K+QyMdOOnN2JDWv2VydLFvKrhQApcTTSMuUtAxtbT6xSnK5xQj
74n5jbMVofpb0V94sErnCroUgOTAOIK76tYyYzberBJ7M4pvGTFr4sXiMGDPK/LxEpWSWKkYm03J
q7Vu6mmraxWDZuYW22hh/0VI2dRTsYu06HtrvpCBX97rAkhLshMTR+vJNI19klK51LnsRXaho/W6
QFZnHTZCyHSAmfgMrB+4b+l8ljk5VTIuGF3m16hIudzb5I/nLmG6W6yvhs5lCg+2kRZdwAz9stP1
9G1wjG+S8RH0NPQVbKLSqChLTN9zfIh7LBpc03l9YCKzuhcrlvGZMdV1wngIVMtJ9p5pnKUTfou9
KtwOvbtPozk5O6I9ZYUdH1YVv4eitiuGyPIhAdE93W4Xg4lRoaaK9SHOdviynps6J845d3vD4GUj
RRti7ms0CpWSE11B8VNbq+/p0zyIX1bO21XV5Xvd05mjj95XAg1yH1MtVsQ5dvvFWGXI4gwywtiV
Y897AjcY3Txc3k6RlcJdOveM4hOTfdljFMZ5PvkA/J1y8KAHKI/QOXV7jSqt78SZMzRrHyG2ZD2h
N/ow9ufaeZeu268gqfr0sKs/Pvzzl5AnN44Szj+zF5qie0vBtpmKNZVC80V5enx4OO7//cv/we8V
KXPnnovn4uViG0uE20cAYkz1tTqce6ZyBmMvW5LCXAmzKlS4jXrQxACh07SfTo//i//3/z1++d/9
3uNT/v0V/92nCDFzWUjsYUuGMmOlaUywU218i0Fo7Cj2AmlZ9TjzVLhs1/I56qjSXRm372ISv6Mh
am9JSvI+dDJ3Ixp5LmWMOuLo5V5gRyYcLn4LOOZkbIlFhTs8RPVJmiOCoGLsOvSohdOYXnjlBSyx
5n6mldsfvHi+TRqBi7gQ29JW+gZHKZNKZA64VOxNQ3KO+HMV4zvGx+IPywGxLfz6IofrXUX+lzVz
9iudZW7olL2jxSWwqRDemMaPKLWGrQq7aFtOqEgE0PrBgnDBnRDx3ThVofldsnQcQ2dbztZXbYbP
KgrdwOUKvw6xtWH6adaOAXW+hyPPENRx0YXUpPjx3AisWWiGYHXHEUcRrQ8bKpo5IIfax1D81TuP
Im7jOx28fxBX4+2ih+9RA+Qps1RgdX19qjKyKQN1Q5ulNcWays5IIIFe5mYP/uX3otIrZxe2Qb37
wA+NLr2wFCiZUyzEismNaBMblKglxnCn10uO2h0XkbXlm3qfWgdUbUInkKG3vmkmvzoEik2qErhU
3gggoZVvpRZbvNVAshkDfFjuyzdrKb7LYXqdQTRsdDvhxFN4OZ4eoIwiis4SNnKQLIt9sqzGPo0D
3TCikm/EowbOvNzo5mIG8py5cORmRX66bZ/+g73zWI5cybLtv9QcZVAOYfbqDUILiqAm7wSWmcyE
1hpf/5Y7sy7zZnVX9Zv3BIYIMoKMAOBwP2fvtbO+106172J57x24LN17Lbhwu5o3JJVJO5VTQiHr
LqQCW7tdcy6J8KZXvWLQhEiWcaPZxHkagenyIbVO+R32lYfI91ra6ybQEICdK82Y3JMjTVXejB+0
FYWNt3dG/k45dfSzPSw2h/+OWrr0PfkNuBbfN48e+IDz7JfbLs1HgHCs8QjPS+kfdIQ7N2gl/JLv
wghz82y7ywsLRWA/ZBmF/hhBr25OsGHQfE/GQX1+o7m1IO5t9Em/oVt+MpfZYeWdv7hpehGTdQH9
8CWKnkETpGdPxwoT0F5Ehy/uIWggBqD8pN7IF1eWw2fSRkrOkaPtOmoGQ9Q4B3QbAE4WaSF3QXA3
sxfgUjL3OcSWQx0Nw2GYxd4SOs4rIIF+Xp5TotGt7CYpkhO5CPzdgZr+jLXKJdSIGEW31jhxmA+j
cWX1n/o7JnlvTcRaUEat5d44gLhh+paloD7ia08YL91ERo7lB1/ayriyEgdeo/u2FNnr1AxoGqfy
4I7BmxVEZM4ZSf8w4OXUQdid+ihnVUPLzLZsJM8ZBqc+eDXqXt+5VkJxP57f0qqa6fhTjxoSLd0G
ScCB1SP9oRT1dx3nfBOlyX2PkGGlgxFLxgwIgR3fFxGdrX7Jnl2PhG4tY77O8mHr0pGiNe0lt3ma
HHQtiHZaaUfXSef4x6mI9b2fn/pqtK/KydcOfdzQcYTXHmB0QOMd3Rq9wXLmi2NmpFUsXwr0RXPt
3k+UckI6jhWijh1EiLtMrqJGFyihuaBb8Og80HdMCB8fH72MOkfWY0dqZdehrPyvCe4D1Fx9sTUw
QZ1Mefp1glK93/K1Q0RtyZvrz5FJukCYUt3C6lqsA+YZexzseNSJ7WKe+JJUBAX4pARucFPUINs7
7mL5HC6Mfibjn+EAhgzRAfcOXYd52maYV9bQin2WNCJk+OcuGw3j2+DH08nqp/Fj41cLFX+TukEV
N9eFMUDyoRPhWYiCsvpYZEtyCjqTAFW9uhsMcezCcDypjfKZCV3T0Q0Gz1M6OSt8B9j5RNxvCZd8
z/WStEkfqXPdL2emTCUk4A7+8cY2QyCtTBRxThBGTsH65PR6T5IAm6UEZ4SBGl6hNNwaZvy8VPwu
lCHuao7Zn01Y1kvevJtxWlBc5TUoAFhYyTEN4PEPUk269Rjbz3ZDxCWnBigvi57n0Fx76JveqooO
XoXQrAimF9LZZ+IQU9L3xvQduVR0HLxKvx1a1O9ub1MMJAkdvWK+BPEFkXG3njSbqF43tXegsgAS
OBN9AB28cuUV/YZyXHRetB8z9XpWEvbZaWPn1pc2s2Ixmu8egRjrTJAaYo8GdxXrdexpFOs6Yiwx
evEtOKQr6ufZHkUGoVQQNXL++8YvyvvAFV+JBngAC7i8aWV59t1x+p5b8bV/GUltemtyetqLJmI6
OBXqZIy2G7p2zybIrmQR425IqODPWAYWOFykWlbxq9n7b9Yomve5fXHBB2aFfgk722G1NIqNXVg/
AhcxakLkCMGKHt7TwWRtWCDYsvCibIwoJNcpDr6ni42OulvW0YwMMCyX4np2kYjCO/EfXCkB98vG
+8MYj12FC1sX904dQ1lswhR+rEc4Y/1EjYrGVSbdAmRXoIz7IpKLPcXRI153yuix2MQ09bkyGNnc
OvliZk14FgFqyq6zCBdrKSHgutWZcpUPJRo5UEot+uJWZzlb34/IRm3CHb95HcwUj37vYxVho2Zm
S07ZvTP33RURTdt6NopTEhsBWgGEXXNN8K2tG5iiOI5O5FZHUB1Xgzl/B7R2VYTJvkxH+4dJeIjX
IPlm8e7s4pEvCgaPuO09wzgyFPbw2pvkAc8X61w8Td9FCCaI6ICFGe4GJ2x/DiOBY6Y3Lo1Aqj01
tBVdx7ky+3I/l2N9PUTAMXvYiXuoZ5SAKbdde45+1yGXRr7cFtchpBny7CimDo3uMab3xltrLvEu
Jp8TMyVtCrWBXmOe0pcRNMl1kSbVdd7EztarqK5+PKSQvwcRBO2aucpsL+PF66LXaMbjlRPIxYBq
3ideIDaWP6CnquNqm2m1tIn42jqNunWgCZfxbkq3YuoaGO5Od+xcQlzdJb0KhfzOKyo3dmrYYMC0
J9Gb/pY6QLHtoh+G68hb5PxMO2hgjUo0wmCjlha0gwnX0Tg8qBzbKkXkCmGqjURwM6AHsLLxFEdz
evEeRidFQgRlBb5pj0DCn7J1UxjbdkSOiXmDKbFpU0uqMM2UDMYHLS+8rRdo2Uda1l/Csn7NJxO/
55NhGBT4GU1sg6aLeVCGeP3CIuyjIIurLk4OjkkkuLe05vXQ6afY7Pw7vq4d4T/xKbWtoltRt9k6
NjBaT6fzvxSYUphKIWbP5jhD0ZI8DwTccp/PzFNMePIB+Uqerz0H3upYWT+tUFYWmesS8sYmrNoD
9PHkNDOFRzGQOY9d5hNO5PfG2UrR4ZeGqVNI0En66NC2kOT6lhXWeN0S/nI0e+u2Cpbw+nPj5UV7
yML+MTRq+lo286QBBZw+u0TVLn1bbSvduO9dP/gPX6P9eyg7X6NnGfS7wPpB4DZ/QzqCZDDoMXQh
mUHuO/5m461vkmGdWom3wnTjUOEY4tfltZpbND+Eg24o41v3qB0FcpCsPPZ2Zt3Tf21vXRvqIwKC
nWPn2F8odj9w4WLG6WF4z612TEFCoC8JLxOB7hu++3ZbOs63zGhgxxtxdGdiQ0RyEf2RNRmaomnJ
n414IqW5BHXMEO2ukX8GN67RHz3yRs5IQi+diU/Pbusj8Fu0ANRinj2b/vkvttqf2Wy/nm4Wttvf
/am+5TEFBNDp2K4r/au/nG4FMXtlhC7gAH19MxX5sHWIo6rGko+bmDNTSZGsURx150FHyhoNu4Rz
YD9afXykPHwTFL5+FdGhcOesOSgDWyK6+iBC2P4AMcP1u6jy8Nbb1tMyP+VTfDPpOenHKVpGLcjf
tCQZHrTRPqPh+fefjb/7X344hw/oIBc27N8C7wqY+30xLMjenSw7Ii+lfApSzYr/iCryb+ywrLmU
OBB0r+ydVbcgl7RY++rB1g6GkkkwML+DnYhsW3g0W+mfDoRu9PoT1JBx4zY5pW5Oq1W7ELVF6aq9
DS03+2UvFdGNa1rdzdzDBtXMtPs2MEQ6+ly8OF3Q7Lw94p/phCvXuFnKlqT4UHffgio/5jbduGLS
n/UueYvNIX5idtPvMxwwB9vtzfsMIfgKLRJCzHF2kKhrL1R9nAesEuCVk9jeQrCboQH5sK/pmxzm
zDk61oYrxzib0aXxzIXsXMN74KYHG4MOwVhn0VXlAwVnMcuAEOClbBIC14g6fhlaZ/g+0OwK7O6P
sp9nNO5IQU1x3w3oGCD0EHYsOvuhopa/r6D/nzwW1MTaYCTNa+R8bj84r/VU3hrNIr4ztB6ofgZn
xwGD6hCbuep6L3yEtwE7yhDODTY7HBdafsB0GXOfoAYZ7bhvN1ChsaiMu3ap2jdsbwjH2yPXLv7d
0e+uzASXiz1wOxqb6hVEDsESiBTQYtmnJBL5oSOZYS86pJhDYsLWKztrmzHNiILSePv3Z6H1ryOR
cMHVupZv6rpr/H6F0eCJNQtP7sGnYHrQkS5blDav3eElG8xLLJlQdtg4W4qJ5jkjoZuSXxoekNCz
4veIUWpkzzHWza+5UKTRnghNnT65Pgs6vTPoVB97h9niFOilqn7pvJXbtbnMftqKtvG2VulTvw+i
N4RtiDaojq7tfLnWO34z80ZxgHbxHy4+aa//bWBBTYHrzbFs1zJ0Sfb9dWDRRE1yq+kCoZCJ2uls
3oJ+IfaOePmbUPTnvDDJnAuLx9L0kckPev/IiuZWG4Gazk3bX1objyVpBHR/RHitBZkji5UgfBY8
y9WA+jvMB5SDUgi5TF/AAEYrS8MBGCbJExdRtfHpiaVNe+NYwOFKcaAcne6yKaA/7dZik5m52NWC
UF7CpBbaWf/hKzCcfz30EAls4Tv4Pag+krb4l+/AHfQKRzBJHYNZDWQGhN5131j0y8xXx+26uyV0
olMdxt9cG+2GHVcvYxxAiwqnHSGOFORyv3rL0ttuMB6yOUXFnJvWY+6CI63BY3jcRM6iboYXP34L
kClchnH4Wk+6fjDrGZ+bZuvPVuJuUKRwpbUJfpW5vO0sMokC2tjEKD8XNN5ul7h50cIuXsdBmpxa
rekffBfQdlE99lSENnU+ycyq8pJV+njb0EK+msL5D09vB2Sm+a6tZtThwnlu50TcdqZt3zJevmY2
Kd+OaXCadnF3j37IuoI1cGPWRNR1YY49ZNSue1xF6yW0iUQfl+q2pVWzIbP3WmlLGLOPbcaSf9An
D3lIvdxXwrj3+qo893Vzb1kdSXIIou5zFoOVv6A4Ri+5p9d61soKz0lXxHuvF7gpwN32CxRCvaZV
MOoxQ553J4w+3WsOQVJRF9rbUUOQik0xrMDaVG7lXZmCzG6BFm87oS/bUf94d2df3+KmBtELY349
9llwyXLjlopDtifJoNlWHkritgibbczyfasbeQ3P30V8Z2jpLjbT4qLH/QHJKfK9mHV5ALmUxXkI
VhUI4BlNd7tyNIrmIvKCrVEb5t7uUoaCZyZXzP8yKnpahPG5/SqMisoXXE/ie4Y33bXa/RIhQsEZ
ydwP5ioSJEgKQ8K6QWbd1hnQqEy7NpBs3Y6kd25sHKYewpxVzbLr0mS9vwUDa22nmYJLPBvgvQbS
IXMXtcUcE9LgdCWx0BN5OA6vjAKHufriPaMUW8kw+i0KU+cq72caPFWgPf37AdUwIX//PrS4pI06
hmcbtuPbv02RI2J9CKV0tT3d1GktTYS3xMkEaxTdwEEX+31gEX1fVEmwmY0221agrgmMNv4YyJeG
nkDhTkvgSpS+P11azYyOvc9tLY/8R+F78aEBWbAb3NE4WJbzAuh4DUg4vxalaG9JbkK6Vw8toMas
u/EDDQ6kV7LAu0xRGl1ku++OCSneCuJUt3GB6jegOe/pZrL3BrA7eTfwupByyuQWGXchK712SsQP
gxj7zYhVGlxpTtu8NAjH8eE/IyeLdK+87qOoQt3P+RgLw4X93YEjdeJ2FxEntJoNrNv53L3ko+le
xhTgHm4z6dPb5dGJBML2mzu3x9hHfWtoF9P8SvliOGgl3XICVhcmETcuM1zuJON4AB6C/sRJNiMD
8nYc+Cuh6Qj6UsFysJzwAsQTyQ1LMFpz8xHuhdgoH7xwz5ZDWS8LquWQU7Eh22f0n7HRXqdzDZ3C
visWoAtMvK1TJHzsgJ1bH7DPRzgTiLuwsWGvFuKlbtOCqTnCpCt0mGtDq5hsYPRqiN5A5lG6RF2H
OgAiT4rapBICcTV6F/GY4Lyh8uXlmyFAi5mkJK74XlrfxOhBFrAVWzvEjIdKMgmT/JufIgzwE0LM
msA8g0daNuqM/d8EZKJNvv/jb1/eZQ4strom/tb9GmXMjNvg2vzvMT8PZQ/mZ/MlLbu/QH5+vvAn
5Md3/m4zJXUEad1C2I7He47f2+4ff9MM3f677rDS4yZru5x/3GH/mR8g/k44sk5xF82r65JV8yfk
xzb/bnsCbJBjYYDQmUn+/0B+DMv9bZ2h+7wHkzuiA3A7cZ+X+QK/LKLoyxRIyGvtnGjcv6sooHLn
ef26NzEsTgQTtyF9Pq1tXz0RSMpwcII4/rrk2oUobpcsH12SoMnvGhx3Zw4LrEMYjpDWUax54QgZ
ZpPBBdkEdkU7EBAOXaTVjMp2g98q25VEzVBZ9/bYLGcchcyPyvy+dfpXa2H5riP/b/riJpoKrg/v
YlhpudLLRRytxoCOj903M/w3vXEffJTiybLgapi+eRWCVfjEtHNmWD6gT4Lp4KfFlUgNesGRe536
s7XWzfS+7OKvVrLAWD8UFdDZWm/vU0Ezxqxjd1v1RBx0omQpkW0zcxJXgNUBIMYbD+ED127xI8qA
H9nTOS53Bdfnwvyvn4hQM7P2OEz4PIPyxxjxyzHVkVVn20/9aG/GPn3WXKS+hcVnFgH8nbG9W6CQ
4S2WmSKh+W0x7O3c0etPa/O+ztITKKkHUlEmOC0AGxMQiF6j/dGJ4ZFMuy9Uh4cOAMwMhjJp6JhZ
zM8ZQLba1DwZutNR/cUkivZP9EC7HfKb0PxdQ3bpwJM9w3UiAaXuiTnmhpHzcVO+BSicxcoohgvG
M4q/ZlAgBokOGI2cpLrvignqH0h6piJXSyKmtTeSDaSZ8Zd6jgbKf0QmLF76XmaXNBS3IuzJVKHD
yHvs0r6izRHHJEhRfDetioKCTDgGe3FDhJ40H09fmzy90iLSkuoso/+/3GfxfeV80yfneqwognV8
CTP6mvt5Kg4JxJet/9VL4zPwUETWPcnN03KJONYmYjokScMRCTjEVNxTR4OaHDbnhOItVrIoi556
ayTEoJFoVLM6V+7wCNK73UZZTwVTyDsrNgfRkgXBwVwNbcqpnBgvecZakYgIkiG8lDjTGrS3lGFO
d21UZDiCohuCjytmGIGzjobiNfeqV+TAM0F8z7abvlQpwTApUnUasMZzWhTf5uFa94trE/Wwl9JH
rm2UF3Rv+9U87aqOsu/o3C/oSIA4QTmsxhMi2w3ipH5thcHFEcxVixtXC8kPpy3HSmZa19g7FoB7
mOv6LXHKK6vExD+N6Drlnfxzw0QWPVDBR8y90KeVRhIuPIz5lXZluzKoMHjd9z5FAZV6Bane5CpT
Pc6fqkpKNAYWhGFIVpH9VlM0pTXOlKNwKTtVGZ7bwbrLyIU9kA0K2Vq33uuhSTbFPGz8JjoGLG13
jV7Af4/N5TS6zPbV3udzVF9XJRVfqWxQm97mpqz2WrknB2NmvN7rzx/Se+PskWKI3v7c15ZKbPKe
zNSPn/3ydnnKqq7Su01l4jaYxg4JMyYH9Sht+Jq2eK9nNDlltzKngDlOnbsgEkSHCraNBvw2rIt0
Z2L40Ovm0IZU4VALsFZFm4qJ6xAlJaINv8TeUNGaPYWkTH3sjVZ1wXFsMCP+51PqN5LGvImJV9x9
/n4sf0P92sy9hKQyEli0Et6mKUmolbVAenBJTlTEUvWcLn+gfkVtijCA06ND8+JFn69UvxW7suSE
yL9gcDNO6rmPd+rU+6knhjjBcz9QCmo4u8VQPrS9CHZpEduPY64ReEk5Lk2+VKzqySxguPGst7F8
IiLNWPl17O3r0q0vBh7H1dhN9jmnN9fXXXIeh/JxnOfmujcBxjgGpCIJaewpEq+AMcTHBGEovTIT
3fWXKRruY1y/pjQdVlq1A5q4ElNNZEAe2FfTPDzmsQYeZChBLbiLtjGXzDs1LkZOMyyfWgSna9fS
r7Sq6rcd5NRthgaqi7pzv7xOJEzSRCEjPlheG9JNe6G9LZZHxK7WLPghweyXaXsEHsLUcGm/1NCi
DlphtYd8Lr/aE3oS2qHRIWoH7wk0GWmLLnq3WHO2lUasFaT6t3ruvxdR3947elBeTCzSFsGUMibk
cSn6mIZhcekDFK7O1JUvBHoyXY7u8yQKdlrrsGqLkBO1rv46dNGyT8MadbbPDbdF/xu999UkEUF3
DWfXDjEEXoEZUTf5pckGJn9NdFtH+gLyRRrkNCvDPDzaU42Z2gzwaHGdKa9B1FBLO6jHHil+1kDb
efRgtA2yiak2SxzcDqw/8J5B+p1iiZ7tunYEA2X3FrUPEXCJtFyRrjsAtklOzkSA+wdqfOmJdRCT
DwNWqiLVJpAA2cSXJ+Pn41myWCugrBEOb4ghUwMOVm46BmCYwJyhzYcTbGoxg2hacVQ4cUUSVwL/
D6a4jdT/8yHJhs9YKLQtjqWfZO+54O5ObIHsfZrpwWCttoo1w0QnixDLrkqZbYgNP+9iC9MdLiyw
BfFR2V3URoByBF3cZ/Xpg6JtiRfHGTwWozh7AGMga0U/b9Rhd1rkRtkkPh8a0YiqloL/OvccJLQT
a6HTx25kSPyvfEwJmhDTtPpmK4OGA3k0QazFGcnXkAUFAUa09LHrwO1VJjkQGR7LhkGs1XHF/cXg
GEk0PgVvB0S1v1NHOUrQxRKeiBYDiOznUVamq1YCYtWe+gFFnu/In8qtn08/mf4K7K9OBLX3uVnq
fl53tBk/jrsCl6tNLDVmqdyABmL2EjROuMud+kkde9tYMD6oXUo77IZa+4qEQEhpRHXU46+Kyh/o
WK0A/uA/UF+r/Ipg1bUnSnDI/wqKbeqh2qjvm8qOsad7d1ABAJ8bTecr/nyo9tRzi/NWl0kHeWhE
f/xpPFR7KUgwTFQeLjxJrv/cfJ6Dnyeim9lHnQtrP2h6zifKPNaOJQmAcrhTG2XUERp0MDjvPDnG
FS3IuP4+ykCDj2P3cY0q1aDajQv6GGY6bz4PnBtqHkKvP6/Uz2No9aDVRrc/qAM0qGv248r92BdJ
BWSIVAJ1YD4PkTpivz3nkvy7rjMyzT+v1g/mvDp26mpWPzHJSNnW+AONTP/nxdu0fAPqcauYufHg
5kemfWSdIN3/cMSpSwlpW31Se+oyUntGSE+2Ne29Eve2BGDSQFlj2Zv2rQG+ikDs+qR+9vEL8rky
pEU6iN7FwsF4CJYIDu+fe789pzV1uEFQZ69gPy/y3tjFcDBisPXR0px9SAvKmmspOLUcQgqADNvF
b/5Qh1C5rj6PaI6o9ucRreLCObTgAtQlqC7JkuBafRuG1NyAVwH1Sofw0Bgew+nHOAvRpU4+Lkmk
Wtgq4Eas1SXpkHS1onYUbT+8kYqxrF5UWcZdgQpgpw508UFkl1erumQDj3v+qqkDTt6eoCqVCOEj
RUyZVYC9/uVx6zkallWS4WbF1P5MFVBJAx/JA/nQafuUlJuPbAE5PKu6qHqo9tRGjdvquYCk84Ci
7uFzuARPhmhIjZwfu7z/W+GHUQIDxN4pjLkC0ztzCsfeUx9hsqZ/ouZzonxRA4+kjEzUmPKD2lUv
Yx6Wnz4fhqZO0AIBnHi7yf74GiCl24cxCHPaRuVJ7X1u/qvnIBEwin7+TghC4efj3359Yq2Ckjr6
oZ7Hh87rglA/C2HF+19e9j/484hcnc2CXW0Vy/9VvULP3C/kl6Gil0+VU4f4q6w2RtO9G6O8HRUG
lw+Sr5+boeXu9PncCLCe1pi09jamu5/G7EwFLt9bjjwW6mXhHLOrXqJerJ787W3Uw19e48/uViTW
VSE/fNRYLwaIQzBY/O2Pt/v43aGasIR7fBuGNaR79XO1IfurPn38dAB6reecKBoRCXg06ZRhy9XB
uCFAGo8tFPjt0JcFTd0/0dhxRG4wyHga5lyZhtxM6uZeWQmjTlca6Wl5KOWMQEsYtWu5F5KOwCEM
8tcGi9dWiZ8R8gY7rxqvapzTJ1QVMK/yOCiuZlCz+P25KX5yy9VDT4286snEz2G+YAXaxCqIRm0+
xN5ytyKwiA8/d3e2p0MuIQ8E4FizVaj7T+23emirO0JSIAy3CIiS5HFbjjyDDupuYLaqPot6Sn0g
tQkTw9kPebbvfEFfpJU6u0jOEmJ5a/TgCa98TW9wK3Pj07gxsNST90A9ydJ1PxXzGvwoY18kzZyz
vKeqvRZGzolojEUOoCLT3wRw521fi+bUyo3aM8SwscnPPXRy6J3kr6q9xkE4bFCaJdmLf0QO7elo
cgoacsRWj0c7o6iE3slGjV4eYjmdcgX+ttwUNqNk8NrBicC4KCeLn+T3RRfhCd8EnYKFxGn5OeHe
NSe1V/PBdohVr5NaRObWvA6k3F59cLVBfIQLBnTOCppeh8dN53PrckJRspYnElKG1HhE7YIMYBk3
RtouogK4X7IReoKKPID6dKlFOe3UieMbOXCqj7AduYvkkBuyHVzVVNSPiyDiRaeeNa/VrtIFFiby
16JPDkqsr6j9ao9jxH3h80l9iIg4bmrQUvJDfG5yL3H3RO7tPp8Scg7RhUW47tqAEomN6WDStDv1
boOcUqi9z00oz8zOaF/6PPS26o0yde9Su86U88XbSYrSYhCHDpX+cA6GsIf0V2+EpDGojZJ0RiLa
EOs2AdvTOMDqB1ppsTjo6i+BPDTqbPP8vGdElI9RQLMboXrj4FpfzMEE9BLOTAbkyac2dFJGHaRK
+INiX701KXPy1iZB5AXo/FomR/m4SE66bhPc8vk4D+sR0BZ43j/tCqU3UMAnxg8ppno2jjE+eaL4
RmrIcAokkCGULnL18F+eS5q15o8tORr0VIrytsbMfNMHoERofjOvoVA0kKwOaHC35GO87hztAUZq
Qoc8cHcRsHekpGWxdwmw21ZLjr8XWuy20b3lYuT3s164B9uvYHrXD1W7eGdIJ48LLJ1DGwuojZbz
ZhpzdDXWkSTz6hd4JuUV/sAq8K6ZbifXvSTWThhWjMTlggijLcrQDvW9vc4864I5RX/2Yjs9pkNV
bNrBvU+mWlZhOvLEdfc0phQqp2QIDg3hHGkwx4eaQMdzNQ5Xg+UEh7GWs4VR7OJQnzawb+iRsvyY
26Q+kKQEQWa0EK2j7zzabXZTBIa21fy22Ns07FZO7fTHru/RG8T5OsSBfRO6y1US9xql4PlltHxr
DX5wXhfuCGxXI2HWhIV/7MzxlspWfcZhWp/VHvGK31srH3aibqsrK1KT3Nxapxo+EtQzxOxVxryu
e5xqhajJGQrhOmtBYONOtuMbIt0ofLIa3+W4FjLEnkgGykOSReGhwBCwDAg8UI8+IifyALmRAEdQ
XEJqqj7uw2zMb8kqWkdmI8sguLgIC6rXjTvtZivsr0yP1hxoQpCQtpkg1CVyXPO8a6toip1bG7Qf
qc3YdIYoFd6JSnvMfAvSEvEWRkchld7nNxGXZ5QbIzrOaN9nS7uyezYBVpSNBXHSDob30gCTMhuI
8cZqUwfWoyjy6TrAAH+wxfw0ERq5rRMpyJMuCKAUHpF8/R+lPTXkhxooCamsz4n+1Wkp4hbDexUG
BoQonQq/DyAfD53l9NdFawMtsUaSMSS1fMmS+9oxmr1VR90uaK2K4tik37WYwJuxyHCSYHbNZxzs
HneKdVoTrtmF5irzxXagCA7pBfW/0JBNgkDcuAQkrUoSDkmhKxeystEMOkz9d9acj8dqMcmumcLV
MsbvQ3agSQk5RxakteS7bgDLw4tggDslU72VcbFuXl5bFlhiAp6QTQl6nHiKo5tJw7rtxK6gGE2g
atfTzIi9+nsn5HyTdDvocPwjZJ1v+hRjX2OC2Zs6SLbmBAPO6rpDWGBHFL6/sUpcC0FsbJFm+ZuJ
ExTYsXcb6PnZ15z0qva6A1zF/Jim9ddqollSGlb3v9277/+TkA6wtA49s/++e/ccN2Q0/zX5++eL
PuM5TODQlsMMgkhLT4qAfnbuPOvvjuvarg3WS3gCid6fnTvivW36fMw1dctxTEP/Jfmb5A4URZ7u
Oq4H1o3kjv/7f/6irW1/e/yr+BEcqpQK4G0Py+L4/o+/8V/x9y2ag47Fv6HrHh/4186dNzglWK3Q
OHTQlByfQd1OC1wiV0KiSboQE4rfczOBWpJBL+nGdWoPxt7JBdiCHPT+6SPbyJito+neSIwP7Mfx
oJJqMHumhyE1CQMA35NX2lPbxAD1tadFYlVE35PGHK0yK5vWPUSZzBk2gTHduxAL8JJgW2wfHPNp
8VoUhtyxV255nRlOv3Wjm/THsjQvVUBihAvuhUYnt3MIMGN7iZ8b0cL2Hs+LhMS40GIAMn2dZLEM
jcM6rJz72HSuaEMYGw/SzKAd5x9x22zAwQS7sC2oklBZnA+u50MqRQo+6mEJ1YR+YADJppRIm1bC
bTz8TamQxXs7oq6KsvC42DZ8WRfxWlgRZeUTjawVxQ9XonNyXlxLmA7fNJG/GJySifjuAQNPoz9n
/rsl/EesfNdA358miedRST2ZnBty+O7jgDJ5KCe3akabw4zSoCFghcm3jYT/QAvpV3anwU+TaCBT
UYJMCQzSZD1r8k9oYCOAPoX9mki80CLNrgu3qxSAPBYLy9k2nPZP2H1eS7FBBFycsSb8mHy3uoJX
ds5qPjYhcRp+LtQ5pR1fzL5tcOgW5XkQWo/OF4k7y+uDNYfxba5379zYe6qs1AEjCZ+b7dl4nhfj
WKGgNJGeroDBMDUnmWibLmBv7NQxDl5yZ6Wo33J/3BEmYN8OoKeO0GBaJolwm1L/Mo+0SXrNwocm
2U7SXitZT76kPjkRPVrDDs8DoRboP9FzN5IS1YCLmiU3qvQ3tuRIcfL/0QegINRcLW/NZ8x+0c6R
FZx4aqhO4+8g6nHtZXq4oZW1nxF7itF/RFGzH0P8iZ72NWJCvBtNlBk6QRmrxiZuj3VzW5FCLaw9
arCrRq5YTKMod3IZ6SEkj5eW7pEkag2gtZC7cGuStC0th7tlAeDSJYlrAsmVNjYg/iaTpIH8AStS
uyuN+eskSV5qIeID9yJBIUUZyaUmJhiyhQkD7HMG3khC2CJZYWrlp4Xww0KST1Zqeavin+xeAwqY
iINaZUzZW9z4b7aeX6Gt01YdPrW8+5Z63p5CP51jyTBrJc0sbyZ6cw2qeBPUWR6Dy1anbAwGjeEl
5osu3zM3f2lyPdgF2ZZVeLudJEMtkTS1kTwHR5LN1AZPAdRM2GtqZq9Wl0wHF+BsUx6godVQ4SQR
6Dbwc/TjCbyy5Bej5URh5M1TmnSHpMG+oEsEXCJhcIEE4wQSEDcWVFrBJ7XnUm/vGomRW6SLy4FG
26XiBvWMtnfIlNOq5OJKCF0ronY90rBVVq5RoupMmHWQ5YDhIhKHctcdkQ7fRhJwR3cPazs16dU8
5vo2G5ttI4F4rkTjUVOr18rDlQyA8xoIerVE6cUO9DUXut7H/wlvLw4jDEgg44Bv2LBMoPIF0igX
jdEXMmj6HVP1B1V+oLNNSR5v3fKuS8SfKTfBYq288T4dO9xdEgeIY7iQ/DrEaTeVBAYKyIFpmQBX
zBDKTZT1lbG7lqDBXCIH+74iSa9BaQuN0IVKyPI3x3thXMIRAUIv0YUNDMPZhX1Qle68aXsTnaNR
oyhkpNGwpGBfTDHQILbAd5vM90B7rhymQxuRSw0ZaG2nudimZ93Q/qET6y5nI9k6nLzQThv3tFTh
YyM1GxlVw1Uwkhdipd4mGWeDyopNCkTLwRDkE0MY2TpOCKhjBPPctRmSTQcyOvA+dSOaGvu6DZNq
M5M/fzVN6QNkzGAfQOZMS6bhk6GX940P5oo8y+e5KRm36vZNPcIBkeDGRHxidS9jYRrXptHaNwvI
T2rUGoBYPNiIQ2lWF0QK32Pd+X9knUl3o8i2Rn8Ra0FABDCVEJIsybLkNj1h2dnQ9z2//m18B6+b
5Lp1qyrLKUE053xnb64Grk5/cB3WMWrxtxvInzVlc0thfRFzxWnRLV8iKh+jJq02eb7eZsam9YLa
Nd/5aCkJzN1p1itYFzljdMTmCb/Fpk9Eut80blUBtjARJKvA4MALe6HehpwXnVlUeycZLOjQHU8d
dHavsLTR1zON+52Js3oplf3Ag9/6bquDceSc/BRG30SI5amsrcyfm8pgtLh/apbFYcmH7RDRRN1I
3qlLOYXfVZAwAj2l3HsN5yhlaT8ITqMPKorPjeU6DDWNpVdMYD07Sz9LKrK+pgrzXHZMCnC5SD3H
sWJPKzVrFzDAtmnDDm5Wm7wpIsIbqA2TN8qgh96a1R58BOcB5/i7knlxDnu8KlWMoSGtRnUgwSoe
upIY90Tm8VnO4C+y9kpwl4l+rBI9DXTKx4LBFxAL28CgdZ1nfwqTXaSj2O7VyH0YgOyPRu6+xKOh
H0ZOZKwTfXlaHEMeMg0wloFo66Lze3k/f4OPsNjZVb9nURo53adPUSyeKAMNzwXUjX3ZhvdeCzqg
l92MHacoLlXDXzH6eCekF/sUKF7CEKS/Zr5RIw4+W8nRPoZldyGQNCC3ZUYYiKVtEQOYFljRk9Gh
CIy7L3L7sCS0h2hp851JNBh6CVGVbc7EHKMzAfXW5EQyAmvlUKnpPprt0bY1hq1L92aNDnPuQ92c
2pNrhsm2ZwxsMxGZPZQz3+pCOvsoDPcwOh2hlT7fDWireayyL61376amuJAqhsrkUJ9Dx57PRXWm
vmcSyAzEQ29PF7sblBc1ruWXoXVd7HZkmO7aT2Z4dKwBn+bAP7QozmVocn71ixM+EVHeF+DsdrJz
tkXFIxsM5jNf0cMSKWhOYQePsFp8ZWgfQ4xHil56/pqH1iVLkn2YJs05GDE6sQstJx3089Jo3JnH
7NEKIt2bc6M8idZ6lhi0YOs02jXS5+iiKZZW5xMDTPjEIYI5yJR8V28RKk4SEHopKapKs/vXwaKO
0DdJ+WAgRHjtnVSyZo4CDEGNkIK3bXbK+jU3PkgkNDDx+XqA6uZRY1+MUkqmfWe+DhK9k5eZ6CIT
uTx3cWwAfI/TfaeX4j0We8fs1cntFhiYNhExZuBOmivYfPsuP+O1vgTFADmyFevwu7v4/ZIigoVv
tqb+K3BIsXkeh0geggls/KRDiiRb+1rzfGHtlfMuUuFXw2UEhAVzg25TyUMSkj5pzbHYjxQPjvDV
nNs0NFc3mW8DTaeXJRLTrraRJ6XEgB4iP2m07FQlc+ILnJSvjSk+Wfo2ZhV3r/HU+WZI6plsnPbE
KSzfLVO4Ik7i7GzX+e8kKbUtyBpG0JJefqQ+SpVPwuDDNeKIuGMULYIAbEGZYIe8zr15d2cu8yz4
9k4r28RDm6Z8yqIQpDPcAFprA8UgO/8QTrLbalbXHIwwTPEcmdiN2tl4BtjQeWnRBrep7N67NiL5
F9rVq47UfpMPVvRHDhWvXuW8NgtmiDzdapPdvBYJ4at8mljV66X6BVCX1JGhhSd8e4LKkeJiPpTf
dt5QzZsRHaiykH7R1q+0LZ3KiL7JM15lmXvxzEJvlULhSKgyglR9u+kdZbN7VMDcGfl5SFT/FuXE
4QLAfJ6UVXnAZLKnW6GxTDViw2Tucon7v2DlqIONNocnKt9ml3IgHhRPB5+rpkWuX+QckoPmfQ6M
5myFKBw4egz+oCHwk/lsHUgseyKJ1KlZTRMhllEueLbzEa14sUzJ2zwPObmR5pyWIK7oNQCMsOvp
sXSTL36X4ETLz9nadim/GO0RVzMa2h3jkuGee99uCSbjA/PLpl7CezgRTVyGojiUeURNCfbq0TD4
3BMmDarOBnxewCTRijaEgU/BScfI6meRTR896/7BBY6e03SytqY9vuP6G73c5HCog/aweP2Py2Ku
IK/Oz2sqRy0gBYo3wdOQBbc+kpI3R/tX0Jo5Ku3IwMQxTEj2/zBdqVAvPg/asIVYKrZ5OFoHZ66o
cbbaRWjzOWH7bFnsr4hxKoIQ0ewhY81OFHVrr+UTjXXKkpy+rnThuRkJoHiN0x7ZJOj99GV8LKT8
jsbF8NtE2RvdpdcFh8lmlICiLa2w8jJl6hb33cuI5enA8dfZTQNU20yF56qmpNyh+uZ3XnglQhff
Fb+zXZv/iHn2+1rojQcZPLmy3HDeqIz2zqBaBSIGSneeQKNnlew2HbyIh8JkGMgO84HKZI1aKggf
p5zR8OAXJQjmXN22OeQUMTaQRpm9z5HNdLN9i1utW6cFbBKV8E9sVYEsJEFwFtllkXUMX7GHm9eX
BO4i+2PGQ5czRvtaBPpVswaexSg/IxDq+X7SvUXgP3L51pIq4c8mEYeUY1HvZEpEw250gb65PGnh
wKs+suWPZDbdxYpOfbrwIVMy1pK0v2k2D2ZiMFigix0J1r9Lb9UnJv746Qv1xYR8viXJUnsMbgPC
JN22GZ3RPRqEVcMkKDYNseBbOlW/aB2S0oeUyqnPJBZZWtleS8IRiirUjhyHJNx78zAHErJvNUwH
SVwNQlr+FEdkbwA9C99QDpG7xfndAU45SVoJ274Qp0AagEzqdDzbwXi1im432ot7c7OkJx2bvmj5
XZp99KycML7UlvGka4y4VUMJoAwqvOOGaKIazbpM4AzzhINeZNnnMlLuNZKAXYrBd1H67meCwCfN
/gOzaD6JNOw2dkJUMKezpZfPY8+EQTrwtwIR7nqVhcdcy+KjI0au3SI8taGmfMYQgheLSHVkw36Z
luqzY+gxZ6K+aOwIifyGKk7tT5F4bAesjEaJE0OUOlOxepP7rkwbz1l3XDswFCtmPh06EjwQqfrb
ZLc8vWOiH0KHAXmLNHikbEKtTU/S0RInvFfdKWH8zKBweS6d9mWmPbILOw3kI6PXHk0p2mrwd3ZF
mld+xxRna4O162TyyVYtdjn5M5gYoMqisD8iT8GbmDdH5mZeQ3SX+3QuybuBvvQaXRMP6jXTttNU
cnIhCwwBCLFk2kJIcNPoTTUZx5pV5ij4vH22gE31PabhdJvIRW6XYfhjTMNLxIT8PknlwRxrSQbL
+lvr7l+JkHGfG/lvqdLmGC2d71aJunAZJnasCn5plHgzrSORK/dVuMVXOgYO2NuFw6tRYXhAMrUo
2IeFSRA+b4tTbxQVSY2++oqM9plP4sNCLAJl+cRRMGKM5FC2bD+UErKPqHusRTG/ByGxdt45RDS1
ld9zE+tjGc5HzU7Ow9C/wUXOoPC5bAdReWW2qztp2ig2TWMUOyYnnVupIYaBBxTKtvvNL94CBChl
3Os5AuCGs8XXxojzr93wxA90qhgG9yaOS9c4bgX9YybvQuDUSmv3qcUnOo+UDQPV/FI24dIohYEb
mdYmtJPlXmjx8zRw9JwbDaXaBz2eget774+EQT3+PwKJpfUDOIWVjYwnHv0wldQHO7x+XUdnTUvL
QySGDtisUXhBzsgv4HPMEmWfbydFwW8wvqDLlLsnYU/vw1iy3kwlW2EvmkO/6Fu+8vmxHx3riaVf
MsqmBhJEK926r25BWzowFWE2Cc3hRCYnr26q+JeIhiMXquwTuMzOsjXUeHEdXXLXjDmptwwZTTXz
ADVkqaahEtNiAbkaOvUX4vaBp6LgDz3RbLs0EGks5CM0IvPkOCTdrXAWk7ksjCm1o4EaNCl7YGvt
DwjDO3oLmu5NcoZuWRgReZ78d102G922NiQz/+Yht34jrBlzbgevpsD6RLJi3I9Z07H7M5ilu7G8
uMqomFnv7R1q3K9sga9Xh5esyKb9zIZOApd8O7O6SuTlo0iDc5zpGJScYt+aff4il4H3H5he31vP
8Yg3p+4EHNd+N7jypayXwCMtk/L519F9WH+JVPEJ0yq/yZwHlFsfmD4/GwmWOANhzb41rq7GhPRD
m2C0muoA/iKs62EOL6JFCzqn46ZThr5pS+wlGsPQQrngbZvK3uJ3xNZSxd/aMG6lW78bvfVIPPBr
isVnE/b7JpDtZmqKazMy71ctrFgucLNsMF/5lMFkjP1ViurXFFgHjNX7LI9vC/sg55wixgJqXuQC
JMpMvyWty5yzIsOmlRO9KEELEZIo1edQtf+sWMVMU0c7iBRc0TnxMC4vrpPC2CDkvh/7E2XrZuPw
JBLb74jLRq/hOF/Ipr1GmRV6Zay9FtngcuyEQi/SCoJPBKNp7H+Zsxl6g7zYMYemMh5BKJlK+oCK
Utqp+fsoOFhDpH+X1EY0zhtyzPf1PJz7InIYzuDfqsrll4ifooiTQpV98Ex+WjmjIENhhn6l2l8d
gwB7YQRvbpD8TqfUgkKvn6q5Hw/s8duRDUDgzdRI84NXm60Nbtm7RJaWU6PYMMg+gg5GWrI+vHAS
b6l2t42aWPdo2ieKb2/hrMpNFhUVFQKr95qcwc65AoLjJK9W2R5FlrVrQZtLZqktHhEWOgoa+DNi
aVjZBEBWvj69SH711Ac3qaUA1Q/mFnpbvu/y5V+mOecU3BPhXw7s086pzsrZGanki7Gq/mC3iDGp
X373zvRtaxVlY8oHacVSO88INfHJnBhOaI1QIbBs3W1NNbmZ6r8M6H8uqkXkN6V8T8DnEsfehQTO
OTMI8i22Wx+Am5yERbPXgtvS41ZgZpcmbW7YT2VKlWZoLPoNcNSZOoeFV7afQercbINhAX3h9m64
7WmmHQLOji79Qz0yiwIgm1oZZSM3KcW2jU9NVf0ObQ5ySxz7TT0UF8M+ueMCKjnXYON2LpaM/iTH
+Du0RkLlKEOp3z0lmG5JCTs26rPEs3rWKHI/GGrNJ1MZONyiktZ21f4NakkrnJlKqM+/R2ENH5xU
EpaY4iJjfBXB+GZz5t5aGs1/PeBkV5p8tE2FxWKs+vozDXSoVJrN6PZMyYFReCaH+bNtXNQ0naTi
Pbu8AXxx6OOq5jgtpdjIxCLBHzqMVFniES0OgDH6HSSI3gBSPKgB50Kff+o0Xb1c+6clon/oF544
BmdAkhGqHzVCUXrHuFbiYMlc6INvZpthKzn0rxGW4n0NT8m17R+Q5rkDS/AgsgFo68DJLFtxALQ3
6hfJkZZJZXaOgtssY9RP1lCCGW+HHigut8/Cqt+5kjW/EkXYf54G7RDIxfQYMmfgLSBDk1PyIqk+
9QeklJiZ8g6rpjy7RXXjdGds+ydtCVxPaGO9RyaG6lNHZVO7Ds3jqD62pByKaSgei2q+E9enMyBq
zPT0g2mT39S46nDyF31h9CRnZpc9zIJOMjraToAK2NWl9mSWj0bLwiuQQTK8foVqd1/0rtolI/rM
5DEHVk7GxYTKqYCkwpa4hnWoju2wfAZC/+5FNfLkc0niHvPNcmN0AdZ2PWO2t/0ORyPzB1xdQ79u
6sPs2yEjbm3LkHTW1uGOoEDjg9Kw9y3PX5KF0J/0rDiSbees05IOH9+jGZNf1sJf6pfkaI6ggiHZ
87gXDDE1wb8gXv7NqWXdyGf0hM2nW9pzk4QPcRFr1cpSK0U8Zg3Q8W55stFe7PpzAmW8lUv4EQF0
Uy2QkHq6GbMDDFGIL9WE8sQox1ORtsduQmRGqAbUWkH/LqjNR1dU3zwROTl8jMPVxdIWxJm6kWJy
5ERBYwm70tK9MhNMy7FfurOZVcexQwHcORqDbdjE87J5S9wObBcULQcmEVPP6HIlHgBbZV9FBsOR
yvzbXMIBmpbagHw+C39oZnW2q85bOvu1rQHWpkHZ7SA6I9eLxcnUoWdplMtMzf12yxxLmv5ZwjmE
3RK1h7kuer+eNeOwLAi0KcAEh/rYQ5rMKojRqf1u1vmLTc15F7jt9D6ieJoWWpwB0IxcfI5lILfV
Er0aAxA8iMTpobFBdMexCD8NOBrktPKrnYcH2pIbvgjHm5voUMQfA8fKS+Im21mjBruo7EQNnpkD
yghLrh8rZjO3EEg2ORLfXW3SJRwdwMeGuGuskdwPDagnAftRVZCNUg9zVBv0dKfGr6Z1bI3/EpMa
akuu828hGcks1Z+xAv2bV1bklSlsFQNSclKjTqj5xACmmyHQp2nmWEgv6dCXQHIlRGV86hM/RqXR
venvndA/Z344PxjsFQE+/slVRGgx1+eb6uwb/CjfqafatxpY0lL1azNkBOSJ19yZT3ok+tssSkpV
pM5IOflNelS0Xg9W4RwpqS+eGsU+pPe2HcN8Psq28qtkyB+MsX93G1hMlnhr22HeYHZ6IbTyKrr+
WZGrimFRhak6hPmYH8NBT5+qQUufEo6F+Bfc57Aa9BPjMBeImMMjgnmWYKVd6X2pCjxZx0R+xyar
2/HRjjSqZHDET+QRio+COciKrJaVtg7WqfqJo3btjZF5dLTQeNRSHd5BxV6Vx2+pNAUgA3fXyEAH
Mh1yAK5XhitBpdaqOF0QbQXOuV7oZxxFTcdynjPFr1Mrl9WjU4xX+KUgjw/NXE1HldW3gXAPsL76
o/+N13KAGKo+pSvjfaEzNo+P6nnGQ6rGWCeLMFU7bQB10lOGdEpKFAaQ8WnZpSNZgXp2uf0sRKxy
gDeBnMWtMcB+FHHouUNKlyIf9ijrrzNcr8B9AXXUX2DzbPIGwiamBOoOGXzeVMMFAJMzTtzoobVp
+yfIUivaI3VkvYYunIeqZ81IzVNic/TSZ1JBdETrBNUHJzmPJiRpWIOlLpLrpQNZxWX2c5b1G3NL
rO0x81T6VF8WVzSeMQO0BjJHmw4me8GDGXXfCYolj/FGv5zgZS8GK3RptOPj6JIlD2lkLvOLKnlQ
QnNkuIpLpZWKv9nMMTZdaE9GmnqTyb8+Mf+izztXwNh3E7PCOyRnWDIqinpO3HCJTaZNPSK8h3h6
nAkK5wsVWrd+o76WP3Rm92ZXxvAwSXmNuZXSa8nNK8NVO3MM/qS26MimSe1Yw130pjGF0JqWu1re
DYN1tB2DV2dx7lMAVX4OdXGunOkooCJzMx6ofTbl76UHQ2biNzsMtmNsC9Ex3odcChjktnURacT9
9DUYyjOGCqKJ/TXZPfX27AuvzWFyajid0ZJv7ZJo4NCb9RY7JSzN3jC3WKulV2rJ45BHW1e0C92G
q6MHNz5BeMTBExndej+k3WHowcyMS0di3sBHNGG3QYH3hLyAzpV0Zg7VuOvdVNAOG4/GYj7OcwkR
2en/aul7XbE5o+v1G2U+LukU7/ql9Mh80HMxb9R+Pww0a4HN5RKoozPFmudmiv+qfAK/GX1MSzPu
FMG9TQcQjdNOC0UEzcI2l5PfxdVjMi1/tBJglj6Pf/gDSWKDvbaPmnupF3cEeUs4vtLw8qVyqovq
5KOkhTincgBDzoVWBsE9zW2HYmdJgm+RmyipKfqkgGGg1am6udKtZWIPTIgRhxen1pjINadqa64Y
wogkTJ4kOxG72bGP23fGkHb0OUZMDHxBC2cSOq3uvhsoYEcFUesI5mAZMCuKYdZ3QLkQ1A+5+IM6
TXJW1xIknKFqZ0cNaJPYyqE61owHbVw4dIv6OpTRBy0/tYvjT+CnODgK+5oF8gb45azp5r2vYURT
obvIkBiDIagFkSR+caffjJ3F22oW5DLwhhgZN0ClDx2kRcWssMH7VrAdwTHtO3Odl57lac02cXbN
OBa147ArhyDZaHPj9zwR+0bXe89EwOJF9mjsJweZpYpU4Nn2uI4hM/yJK8enaOJ43PbScxDNH63T
XcqCIYc6Z9Y37LINpnkGKYwDXs5xY00TEZSsPBmqa1EAgHM0DESKOYPNQDxIKiZYpqOi/ewjLk+R
S8Ixo7kCWAZaE5LnmZ3F6dk1JxKkVfG1/t14nC5WY19rzV0JYjtKe6AJ3xJ+csVQdaWoSIzKtyzC
OdF4m7r2Tae1uUTaS9kN4zmrxIt+QALBTt5csNEy9Z+6xbFnKpY0+t2N8+kFUM7OADDsEX5C8l1H
fujkaKXCskYQv4olBrzuWmdoXkHmE6NLdVmA5pIHJbsEhZ5eXuxxNcf0oiKaYuEXk9IxnMyemcrY
y3rp+N00PE8Gh6TQtfSdhSuCzKzK9lkrm62RJu6usog0tWmIWyJv169NRys0xtqOosoCFKC/2CNF
0SCOYk+IZ0nsA4QR21oZFJcgaiP6RcI4xhy78hUlS1QDLh6h/rS8Ml1KtpLr/Rhmy1kE0ynlO9lK
Z/SdkAq2WYxfuJe7jYSD6bXOVMK9LY/Uvr3UdHam6Va+pdWMcxrFoQXO4lFWYkzO9mJ3Qc/0K0in
9z7I0p2JaIIzEQPeipHKiFkHNZ6wLlyi2QUybkfBfn1rt5bdEQmadMxSSXDtCvmlt3wNMtZge3Jp
mDF6bBvpl0ML9kbHndzs0rTpH5Vxjho9BwHVfE1GqoOgn7JdaqXNSejhtU+o7DpB9teal8S39OlP
VPFec1Uzk8HdZyF3ZLMa+pvSDhUhqUMpwMImRnZIaMIMZdNvO3xVMS4sEtDmuLOVTupo3tKZtO+6
JfcxJy4v6uOEfxoqE/6XmEmE7kqYMT4CT+Dw7cxe11wLk7oYb/4zbEBKN1FxIPh66k0HHCBNhWGK
eE9E9QMQSHZJyU9mCy0lxbM84zau96p+7Zdi9kBpbth5Ewq97UVv51c3l6/oVyt/Tro9gQJvsCka
ZQN2tdb+ckuQs8N3N6sP4Kn1JraI74yxcc/yRGGKpy7ixuo7cjLcczFa7L6s/xEmmrS1ebvS/DLJ
kb3mNmKX+Ws7sckmF2aQasegVxe2+qF3l2MGHragvcxJq1jkV5pM805jk3hI6HhB7pssyl/FhVF+
rpe8T4GZFR9pWm2rIvlTMMTRjOHKEaLrBJ3nMLFdtdRBd9yJjyXHxbe5vrTNPHwiAR5JOunELI+c
xVz+N7bzSZaXmgi1RU2eCvNz4ZY3sxftWTCZwTgsXesQS7kbmlw+ydFzSbadQ9nzOHHsajYmMIyv
RovrTdkIiLSTcdTi1b79D9iQddJ/F9xPPb3X5FFWBDdVjrYjJoLAIkCWC+WyH0ayOUcE+RfD+BdP
wUqQ6F+IwlM+UPZHb/VYzZXxZKwAX6pzaG1CCsMmbWFaewvjyhwaqK83O2bHiMAM8gPlHwaUjQ7s
dTdHBZvUKH/lBsqoTNwm9zHuCvHOPsGfO1HTJjZhuCPOoabiiF0I1oiQYznuLKgnGSMxOGGQkqfU
Yg0spVDsWcjInS2bLDHfuuETpREZEL3J9vPU33iK8v3QxZ7dBudMA5pv2WuxlkZTWz3FwwIPuOkG
sP2EQdMmfrcrkE1d/tpM+bWjTuwXY+AXbDO7aJXQhIqJCUiYfAX1M8mopzmY663LYMAmz+6zci5D
XfzqbAfdF0LUVEI+6FKm3lTNkVgo2lEzidiuyjA8455kKJZ8aWAzgd/8bpOM7vS85Rj+IFsGIJQR
UUldtNswwQsJK5dmd5Qylm36sgMuhfIIgiLuv03FRMW+SF0OWPm0g6lgs6civaLLw1HI3YJfuzAu
bBx0K4t482oebJ11b5aYXvLliOecw6qQFJd71tSBwOG2s8vvgQ0f1zu8Rc2NoXNS3rVE8Z6yLlLb
Dq6kUZDr6dF8oGrQNvkhi8AE/PAaUkU9Q7kOB3ugNCXZF7e76pDyccEXoExqSWstyH2SV995NNTg
nvFbNPnAuszHbTaUmwQX9e1iay10IhURIE7sR5cDFHxhyDjkqbzZqSiwRLyCs2tdiqQ6lrYrvXBQ
rARSu7R1/jeA1YpgRkz6ryZa6M4tE1nau+zn4dTYAKg1RsyacuB8ny8Kdg7fsZktZLMc65ARjJkp
4CYDVimJUkcWy3ZQiXyMuoEQI3U0tlQucNizJh67TTbxWOZdtqMFxG0MDORpoW82T8m9Khg3NNvg
VbRf/z3hlmUAUReIe7i76IBGFoeVuZJ4xuB/e9Wa+Svi+BhbGeSWxPi7zHm6C801qoyk5QFyHO1N
haSt6uQxb6JH8m3KJ8DNjHGjN0yP4HVEcCG2jc7z8tNQGwgQhlOQPuj15KE9Q2NDcsVHLxcdpdtt
f0YgSUaVW62mODfhe4ifbcNY6MgHd5MhPP8n4lkAQcyCVhwkVB2uh4Ka/Bq2ZCe4Yv2WPgCzB2WK
Yf8D5ucNu1B6prjSVS/tOkQ5zBBWIr0lPjFebSgK+yCgAL5pYR09NGCh4LiHx58fJ1hnnWv+0kuT
57FhdJweDtx6ewb98JP+/hn/i4fuTrG79n8mAjUBsl8fAh1A0jomCKOdbiqdjNTTZH/DWw9RlUPA
jNUAyBSmRXd9NcHFebhL4q1CgwhQnQBaWAiJ6bm+AjEix6vHvyunPIwjL4cCSL/Nopg5GOZadq77
Z2ixRc64WpShDmMSU5hsGSVKeRDbPL/37MMMnoKZw/9F7haz+Fep5wK4TiSzzYBlcXGGZMfA2a81
iUGbBuuu3jukDklzbo0mtPa2LA+oKBCCLtqnQQWC9kpx6wx45WNfoDNnpkhMXUJbVHwWCx5R+kX8
Uo/lMcagU0UlXr6QMwz0FAPhXMrBSzqeEvdUrxgGQq3k0Dj8zy91Gj3wwk37ZRU9wOn7UAWRV0N/
VF16Gmfq2n04rUh5f5Ir+nn1NK7CRgKP18aJXhf7y3TCgVQHkeHMtfbmKnusLHlMsT+GqwYyWYWQ
6aqGtFZJJJllhqAqxJH1qpAMuZ8j1APaTHyw3CDOG3dMkb6ZAvlkzSKHGK44QtdBTLkqKhni8MSP
tNJEX0lNas3SRrP6zgR6y2AVXUYzj0QXIr8UXfXFFffdWbWYM35MNsB4Y+n9/ABQeXlwVo1m3dV3
otMQQXL77q50d24k+djtmY4ERlZQ1Zzn7ETluSbuxNsHZ914bqfybVklniM2T9Wi9exXweeQff0k
h2FkE3Nes84zRVT89u6NiwOHJ9QAqzC0XNWhJQ5RzUUmuuh+gVuUtHZBKBOSIpjAa7gKSKtVRUqj
2WJCET0g3xuxUx/sW+33bNG0twy00qvSVDL22ZjZ889bZazi01GgQK1woWpW8GSuctSfx/In9fzz
y4JDVeFSDVepaqfd7FWySkVcX/3ruS9gPsNiY+Buoj65ylnZekJ/XoWtGlOpWLiAb68y1x6rKw2b
M8s2weT1p21W9SvDfyEtCXSw1iqG1VdF7LTKYpkz/PUzZ6zV0IpGjLJdxTTB5seBNeKblat4ti6D
j8LULsGqpDVZkxSO2oz5BN/4waJkq8K2GsK/bjGyz6E0BENHAxoQqD8wg2ytClz8NDzdifWfGdqf
ketuVeaCb9rqiuYPo8gUzMJgXy/IvWdEuy7nKQpz6KeCftm4mJfcw890d4OjlwI5+z7W3nDV9/68
gKHJkqDhBvIcjWL1qvsNh3WRw+YNsna3TqPhBe4N2W/beSIYhjN4WOXB7pCFxD98mBakjivmyshB
kr2yV+3w/xiHevrPGNH/mi9y/h8AWLdMw5HCghloSSH/DwQ5i4YZSnJbHpB2rMITC7fdjIWHIuNF
MIDKLcCLArTDGoknyi9RQ5PBZGjUcBaywmX4hpsi5XE+2yhMgO5+V5R371WUpo+K6lQxtF5izREV
nynYjZFTeLaItKvFES6xQZfQITMfuizvPML87TmwbIKLHd1FI0az0DkJVL+Cw8oIqCEG5XbvOhRU
7vJYBUH8j275tz7ozsEQVUQWlngPy3zPS0YPVM+LYNtpvfU6S58Yfrglh6vftCpmRR0HecxSKvWy
5DxtSc4cYcZWFVqNg2jG8HkEtF8luVmzPiLfyLZjrT2KiQZdDliWwJEevy8uxzmV4Xp1TaZCovCY
KGeAzN8dA71STI5WH6IZ83MYaSUgYi4Tc1DcodY5D1z9ifI3g/GIogzsWBOzNMmp3Q3mukstjnnV
155eMQVnN9HCNwoXWUifmpuu6TsyeRxtkH6qpRNAzNVEGBsQIisT56jLEg0gl429YPnaUWzp9gQO
DL/U9I9MLvldk87dqtFslhSAva6yxK6Oq+GJtaBFKzau9d/mOw2K8DSRsGUuATWtITLtTLXuD8uz
8ZDO/JioNkJ/NHLnZAXYtmzcj3bBwoPhdULoRzoyt+RVH+vyG/hsuHFurMzFF819AHtRdKBTKL9c
goaeI6q3OJjAANIZJElmUa4L0nOE2mCmOrgtcyFehMZsESKfX6h7DnaVOTuSZB2pPGt5B0TbbAFW
/DMrIfZ6zsPEDMhMZjlt3ly7+zQyA0/yQPlpnDP9gr0kP6K2eurXv0rUgC3t528UPFAXU3RQ8qtS
3wROndU8L/ZCFY4Ouz4xzgurCRH5z7/58+9A4qFKA0fqP/+gbmu2p4Z5PgSKSgCRr/TB6iqO1cyP
rRI1joG4heikSPMYrYjZFvvYwTKIlk0tZRbnzUro2Rc0fyPHtrZlaC/kVDM0MGUNFljpnp4mOm8l
9cuF0wvJC0y6vJPFM2Bp8jr5E+opZsKVuaUNPp9duPObTBHYijog+0bd+EJr/tYabg3XbsFLlVQO
mJH/L/bOpLltZMvC/6X3qAASU2LRiyYIjqJmS7I2CFu2ACTmefj1/YGu6KpXFf1e9/5FOBiULdsU
CWTevPec78CqKhvrkRoPJXN4l9Vc+j32dujDwtpFa15uzht7160ISG9M5YW0WUX1a7kYBsflEc13
CVHQIxLUIha2D3HKDYXwjUpVd6n9WUfD+EWiXrHxOAdtSmcMNaR9TpS+y0LMJqnsSIzPUNW6APOx
ALvfJdCIAzF91k0IW7LVouoyDQ6zQ2PaJZU57rqqwSrYA4BYiOjd8p41u9BaGJ/SPNHQMWDfWYJw
cghYphaNC/NWOTrRUWUJAbPsz8psrn2djnNZTp5VuRJBp3E8ux5CTgbCzQ6RJhnUzvKdtmpDlp+C
CDqXB5nJZIt12fpl6/0HM+ifF+crlPXP1k9Ml7YDWFZK29Kxoq7W0D9BW9OGRGOnhYTBFN+n3Gx8
QmHVSRe5urFHEXIoSH82XMe4VDLG9BI2KeN2EHm2ntyIQbszag4nRYFxg/nGJx28f/ESxeo+/dtL
9BwL5yyMW+H85SVKqB4gHniJk6HMoI0wR4ySoRn6KnHWs5YrPs/Vz5ClHCxD7XfwAU8ZVuz7QY1b
Q3+4hrPEtOx86Ofdfmgm9+IgEEtKaftogQyay8yI6NPh6KaIpr1Yiv0/3wWNv+G6damb0vMcaeme
6dl/oeCToWW4+kwKHBK7+mIRc4zpbeNQ8G9twy4ubX6qyoH4VUxQiVPvk4nEPodu247VZ0RTXn2x
GmCx3vSNEQ5KtbKGdzDm+LD++Su1zL+93xJphS49iMGm97f3G+ufRmJ1g/pcEeEr4JRs20p3DkKO
a5YvrpR2/Jii5qHuZPPWOR/TzPjbddpm30FKkzLMzw5Uu+0UDtq+zL3XonZJOpinG4lwOmhStnq7
qT2KWiE2U5hzSCgq+zRY+LZsho4bkG3mfhibNa0v3wvq+Fdiw34Oy502y+mhqiJ0xxngz8RzcKgi
r9c7WiopqSMD3fSEDs6hAc76L0qZ1an9l0vRtCUuYpMBo4GF9y+XIhmHPTOGqcFsp34uthVulQ15
BbI8LViYLRt4FpAkuddOaGgF2wsCoNn55jGR/HVB/Run/fzPcdqGZ5Pe87/78f+rSb8V7bf2zwju
X3/ndzu+9H5zLNsi5McjXRfOGeXq73Z8z/qNAzRBFcLCCC+haf9hx3d+Q9nNAsQBnf0To/z/gLRN
8zeg13w3MFg42zj8/192fEP8JY2IoGB+mbpNAwQCAMvzP67JNadpqxIEcNm0BH0z5+AZ5S2uA/sl
sxjl9yKJgtEhUHihgPcdrtYj7cGv7lTrQQ+f7UA7/kk6+deWViICMdmgE6pXykn0hYv7gmYkOZpM
aAJhJs4JY85WRhfM9+ySIh+2KvQspsvuazSrae9pKogtemZRKsH90LGHaX0hxFdNOy3XaOYZ1L5C
gH1KQpNmqvFdEo+j9PZGLxJ0Q6u2sHOZX+aAuDZwWj9TCC9PLdRoZGVb0aM5yuzwkLVduC36jO6b
h6hQTbq9pyIj4cOaGOc5OlJVdKwFsuRMZxnJ349NFYMKXpyzrBkp9PWIXGexbnNZLveK3N1timNi
2z7EztjdaFItDFhomJaMFw9ldpoTkjWSUiX3i635CR4MvxRqwrFz5xmy3HWqV3ALcsOH8LA6n8PJ
j/pVfeL+DNfMwbop37wZcBcI7+I8Lmdax7Yfl6j99GwIN7cGi+Wx7CHyQtUHznihk4OcVpl7V80v
Y07oNn6aLS6JV2I7VDB1qbWbc415tNmR8DN+htl01zVka6g03NLP1/cWjKYNZiXMt3Do0j4hNJEZ
qo0A/c710EkvqJ1GBid0fozXsCQEoSvIvaWNsQsjxIKOU+9Ce0Bxo5U7yxv0PZydi22sMpdorzxJ
5qtZ76o4y1lmVbgxmynaG6nMNzrGH6yA5CMSbfVc2YWNpL1p9gkz88ip1IFkvvdSTx8RpR9pir8z
scQvASj2NgQPTiNOX4jqaZLj7MGVjuqTp1LLd5z4inJ5rzXSJ6voS6tgF6HfjIoPVRN1HE8cytDg
zurQY97ZKHt6j2UJjtShHMgBV+e6cTf2ETbsilO9I9/0xu53WYN2knzaH6RlfPFIn/Sq5yaT5cnN
cn4uw/1mTeqrJdGcQcwCbG2X39whgx8+pujIJRaERNPcQx6JS17OqU8zOjzraptWYRoICkvf7Xqk
t7X1Va+Sn4to8q0ok4EOKIGX2oppx5aZVVu1MBhQMxENI/PPQUR0qsJ7vCZT4OXzmzLFQUBMnUW3
ZeJBsd1G3qObD5xffpJVqVO+2x+ozRDjFhH94fZHGMer0HZGiuOJh3aUTxy1zeCF41nFkEFzV4cZ
IbPZ6E+9c9+kEI9K32g9bLcukS1MSc7M8zvfVGWJ7vMjZQZCDK1k/aho2grzndQvFQzhyOnAc3YG
JSkq1XKLEIgPtaNXXzyWzjjsnWWABtcnL3EPgNsh0G3iho4FSS269ZWceh8U+jmCcOlVHYqGYCzH
Cz9TOaYXI5GPijuuwxlORXAbNq4iT2so/MKjaTYNTOLx0O9FSoqW1I5D5j5YGlCiaAQVDtIMGVG/
mRgeiaVBA6PnH2IY2ZDz/B6tOYDcLHmOtHhgfD1eIvSzmxzgIGFc9CqNISXwqxg/NRNJmJbVX23U
DT41vqk16iQ1673N4vjWappj+LVG2hxD3XNOloKO3pFew6yTVLvO/gz7lJkywUrn6FFWnFtSshCe
LHEixeVHViAvQ01h0evLuHW6nOOWhWyWesr3iB/Ow+wkioZzphe9XUmo7AFc5lTu6FIb208W9+tY
zI/ThMiDmxJYUVRs1BiaFyW1gp8G67jJBWoO0yUSa3x5hWZJLGV4IKaUEJUFEbszGIq1LEH9loBJ
gZS11W2mDJr73UouDammqT1G0GYZ2blwu8o2y3dNLAxKu83kLdku79WdmdZYxFN6hk6EMCEPlXaQ
nLyNVveOqmhOMbcKY3WqNEgbyU1Hse2w+hzSjOD77Ec5kbaCymZTRvJeJGjBl0zXtyhtJAIJCMUV
aSsaw55zP0aPjCvRM6fY7VQoSPzdDpV2mXWQKibkXh+UOTAXwzm5Ob6I2WFyNTEOncvpBojBJZaR
CIhZrrYya5LdZCpt380zxjjL4oKONd+ICQ7D7xPtujp/Ce1CZzObAEC2hMeEo8nY0aHxsihk5/Tk
Zw5CO5ELjeF6Jg5TUbLFUvwHXlfcDVjKksSVJLB1t1Nd1sHUTm9an+nHqX9DtNn6mdQZ/RSYk3VG
PwBCpW8bqYOc9a6JIuvMYsCiXCCdTwSMhpD4BVj86cZjDDulezU3HkGlU4eL2H6RNMdqWuBBPTQa
xWiOTt4uzI0Ky2qXzHIFsN5mjjBxfqBXH69RdVH6rUrGL6pslpdFHlrs+tveJJZMpDSGRvLIVE+1
z/vTFcDgnAFXZD+hX6nv0Etkge2dIhIKEMtyjsJzGvVOcuJQfWjwSMDBSyiPR6Y8hveC3ANOudxF
Nu5wx9vTKYRKUQ03jUKeZ/QRn+yCkUeYdrOJWXZdhuB70N78rwIZKuaMYKxfasn2gniPWJGFb6wW
zfWHFAAmfvMinZ/Qz905Ha+RVg9WLknKZzJY20HrGnROHTHd4fww5857VIcL1+R4XBLDO9vRyPQT
Km1D8ghqtXRT6tneIKnjEirnJpnz7qZFToU5m/goptcwNr7N+TZXsANDFwlwZX16Ji1IYyZ+JG6/
xMw3KyzjegZEbBo98F6Jp297Lb4Ty5BdDEKtIm4+ezIvKP8OjMOdo6RqkiVvaNJ7B30Jf3rda65s
WJZ2WYF/SQ9xZ/qIOPKjgV0s0PDM2nf9zIWXGvW7o8NhAeOzN0YNewqL2VZhj9h0OaEKfYqTgwsO
ZR1DdM/63nAjbjO9fxvwUvtzVu2dnlC55c3Vu/e5tPIbPZT3JdXbOQOrthsn8Dl26r0bqq52NUJH
7tz0mWQNpsPrrt1HYX2Uus68hTeQ3GJg81HLWDYn2wVH/T62qotrTIrvfK7TId7p+U9Rpy2bob1H
vXIMx+wbJ/eSYyY7aZFG9JxWx02btOrg6gvMAO9BkEa74vQmP7Hm1zkx15k7CdbFAv5Rr4mDKvRp
otDBDxJ14ohFncujN0JCyxH2CQTbvldPx2XERqi6GNFtCUnIXRK/XMgVZ5blgc5ElDzI42TyqadA
N7eGKclcz02kpEl/AyoxoWdv4COMU8g5oYfQw/P8HMHMxjDjb0i6gWOVNLgXecu+NAVuac7ErCL8
QyM/bbIifBXoPpb+eYBWQXb5qF8yNwiZRe+GgjhqKxJvtst8v3BsDtOkcV5rrlRLtrDWeatVy1Ub
nloNlAmifsMmUgSO+01luuo4OmyBs14b/hJTWTQx5EHD6qmXTEwRfWqhEQjIe7/zRiK1zW7mJdX6
40LCJ0Gcj+BFED0tqKMUHpeaD6FpuyOyyte272bCYKqKATzWAt10KCVGd6sNtcuA0BsOWQdnz7M5
9fJh4gF1vACvUnZ0kHOly1tG7bIflEIcPDXDxV3cdyPHgBPiUmuK6Huy9IEYiCVEiV3sJ5JLNvA9
z3OPTmLmyIGzb/g0WvQZUdGWATQz5tqj6wQWjErKNotyk1IztKavQzmat+MnRrhvM6iAujQvuXBg
7GQS+3FvvtWyOPRpZ20thXM3Y/hkTXJHiQhurPR8AtRaAqF3uBjco4DYxGGo11FHL4+Y4JEA5Y2i
Uwfjvp2e06Hqt1OFyMXurCKAL2Vy6qg9JuNQ9slneGxLlndbU08Ag+2t6tClex0leC7Ut0TX7wqK
lXU3xOyCDD/zMJc5NdmdR/eHdKPA1nt0MQQPhCMiQDL1EFAP5zL/scRoJAEXuBvSos6cXPXneTwC
Rtg0EIt3Sdl+UCu9U+kVSGY59Fh9QH9qa6e6GzRz3wZo7pjPgh5EGE/uKHEzfqzZzkY4dTA4CBy5
rEMkFBsyDrnfkhlgon5URu9cSMx1/HEMPxZnLHcze05PVz4ACu5g/9hluCC2RJ7CLdql8eBi/DFz
lBWQF+js3lmYfHAPSpY4ZMtpqZ1TbsAjIIm7uLdtTNrdq4wZZaSDes/bEUuzVl3MBS5yXmPMtO1i
ADY0nhUb40OPhAbuQX+c3I7LQ45f9R5/vdnQBarMT9ByT0PNUuoYFxnjLKNH5Piq9OjK6ndM3/XE
7fZW2N4UTsUxpkHQNwrnOMwwRZLwyJyK9MTafAEZUW3qfiz3JOlC7hq/LJzCNu5wdsTdwPzFR+18
MovJ8aNGB3LXLdvI1j7Mcq93lLJFO1g0o/MKNxfJ2+BWMbfijyVsV42YxekFwJYr2eFsk5qEww6S
dBfjH7q9kxV0HOa7OT7JDLBIW9eEIsVcYsKIjU1MIeanQC8kEhVyMVOT0yrzbrbTTynd2xhyrzJi
j9z1alrVLV8TS7yixOoIudQe9aLk2F8dgJNavoq+kMnHPpqE+Gw5suNePIj60ao4zXsL0jIIeWRH
Y+UQevXNSNF9oYElK7mlylJLwTSuBwOLx50Z+o2XeA2yMutZ82Jae828m2P4ovqzUiaG2Ak5Qt+U
u9iIz3qfpGgSlt73ZP0yz6ga5hmvUpTY37XW/lIhvdm24s2zc7WNVcO+RxlloqKJMS7jZEFgVpXz
rk6d7ZA5pxSx6LZvZxMePtHGqTEiSfzatVrol4k+7MT4PiZxeS5ZChLCyvYqFk9ymvxMt6pnC62X
LpIgcRzsu/q9jlFuOywdex6qKWY+ASPrmNjAjyKKX5Ws7Ru6iZeFHuWG/XIyPj2teY/68CQ7Ivqa
pd5LOi8bogUDkcMmCY3+hk7x7GsYSp2YPABCyRDsCgmBNGJHkWxRUYtH6X3sZpALIyi5ZVS3rj7+
6ItPMYJ7KkcQfHrPUNLGMmuPox1MuCQnxyq2SzgOq41oVziTEeQRk462vHWdMXwItRGz/9Sc0Ek1
SBm1jdYzZkmmgNObFuSa4A6V8hHCSngAIc3whVOlrLGrjjNG0Bnhapl1N51lI//u6VERULVzpf4s
RgKxpMm0zGUYCHcmVywuZWhc0rwTh46Kx1GG2g4jStoGqQPMjOo2XOuSKOTchAryYtiate/kbLCe
6i/VgFTN5E5zuhf048vOdMTHCDls4wC8na36ZpRUDn3bxReHrpYtokte5c+DzhKVoKPWB6aEUa6e
prgeN0VMW2b1oj1lZJFwFpsvXU1rqEPuyuWki8diSd5SQXybgSBmo9D+LjaCA+Rgrmm+Iaz2Lx2k
qWSJnxdyxflEWcASq/K7VYTU9nzWv55ev1b5j7RHLKwlnTrgggzgQLHtrA+GI/cO99z++tU13KE2
Cui8CCcENFikI/Bg4sLDobhoO3QPd7+SNPL+2OaWcQyvKPAZlDpXEyhwoBl7cB9UXUbCSpYSzb1m
oEiYXLssmkzQC+3wEI94gerxk2ShFBQBqT8RUditK16gODInlgNSXI53xrCakliRP0bt3sHW8n3E
5VZnnrMZWrvA3+U5mHWAQeWYuDdmEiIp6icWJua+wPKaD8fF76MRPq7snhXNsNGEL0XANJdTs0jv
1tsVIkiKgPAJ7TM0fn28N0P3oo2o7TnP9tskIpCl62kCGQlHOv1gtt38GGrlRHESDHoGGcquP1iK
0EaYzsWSOdj37J3Zym0ZaeOWiTRDx+hWuOcmsb4QXADwDxPDpiSPMK+4tCuZBzGyJV/X3xPw2vwQ
g84Vgk8fcdBjhnZ027nVV7aHs6F3p1qpFrvRsuzlSpipCio6DZs01DQPOIK8TTvnq1eJNzyIj3VV
kZNaDR/95GFtZUZf5vDnHaPfqzpCHTZkgoueZWWpwnzjbFMuWv2+99Djz8PKO3UZO3ILicLAsF23
ty7s7YOdFU8EgFOSPQy2hqan68AzusNbDiQRuVS0GfM8PY1jjxAZhUoNbJDQMALKyZKQePNBS6dn
2gm3FvauedYQGQ1Q/8dV1IPosMc2RrSB+J8HRjrVyVy/5fp7iHEgMphTARE6JEsGSkkgpPZR5RmE
jSW6a7mUCEDnq5BAtzaX3xMMtn7dZtAkMjSb15vjGvhh6VKwyKBLz3oHDVuKXON0TfIoQHZqGUMy
c6rfzDXgZVygEW2uWR9DBlu1tRxWqvVlaRO8yGTh7Le4Btq89fe6YSbXwUUUsk8icx8N6XtpLQ+N
ouSXtsT3tT7kYL5+Dwe5fm3wQelMv47Xl3h9mK/xJL/uZ3GwaKcfS05Gnam8HWkuzRozpa7hUsNE
fGUTNpeoFWrxryk3nDbrYydfrzejCS8WDSOz+DVV4/pPwqviU/n1lP/bTFFozpgs+nPNf5JpBVOw
qSH2xO2JvL6+D9evi9hrdq6YV5LMdw+kPdaRwR9bPl27b/YAXJOcvXYamUdZlFOcx/ADsCJwGIvG
k+Wtuve0I7eNWJbrK72uItcvy4YgKrmem5p1Vbu+dHRebzW7FVsM0HxPQLpxCOBj3tIdirAMpMvy
G/d4ZEJMkcQCWMj31qQ8PKPYzJgUFieEZ8WuLrxHJhVEQc3WIWbyibCjY03IPa8i0w5z/5piMOeT
tjeZLMLFU/pZT0LrbDSYRhCEjsDL0vGkr8E7XeM6W5gfDPyvwTfX/2eJGs4yGcS/fs3uQC7Rnmwi
oUsNgamjWUC0aC7O1WGtMK7rbxoLwLFFe4szYP0IIRJYtUc1uoYvhWuWx/XZ9eF6xemJ9rnocHd/
pXsJLHqh1LPDr1vler+sD8KZWTAr14Vej/a+v0rO1Jqv4PGXNxIi1BaO+qreNEPg3gX2KKyIJ5kE
pBAeqxm35VTZUD16AbnQvpV0Cnb63A+n64MJhQUNCre8uwoszaqWXPPmRKaq19A3CtuIfjerTbec
kpZSncNV6RPYvU8nlZzRkpLpguYJLw4X5PWhWq/n67M40ZpDxxBYa1Yksn0Vr9akY0Trw7JeGh+9
07PLGn1pnqJqMgnw+AKcoYNay+ct1tS3X58I3RwptA9tsDkKOsl3ZJbzDUe95Qbqe7uxI9WsQa1f
JmG7WzvJ72YN6oa+PtTEfPaamHdtG78gPjIvk5x//zPEz3vUn/II0cW+yUIxbBZNB/rAgYnwLwv2
A50uxur76zcU49SehUMI9fpnBhkLrRN+jlbHmlFre6sZ5z0OChIZxwiuX4SAam9yo20aFNe3g2Ue
BqhEsLiynTE0JQtUaMeX2qYHYU/YZEcSYW8mcnLoXj3RW6CD21AkifVF6w0zrkoDnJJTaFziiWOp
NvClZi3fvRlftDL7m861zkNbwH/LL72HOJ6lHwvT/Fn2RnzjiJYeEg031MzATZNGHSSiwJ3qOD2P
I2TlDZe4cWHJFJcByhKyDQYKFtCuOK1JR6m11BdDtus4Ym1cqX2tI9TiPfpZrczPMiwgufRNiLlr
sh9gzii4Ifl7NdPtsaEM9fUyBnbFxWCM8gM/6T32T7oO7bBy8Kmx9ZtEVksQO8mNYZN+ShYvbyYi
9C2KbMXxJI6Ya85NQmyumZ//eHAn4WzIFTJwjCEucZ1dLL0HGrc6hOK5Jj6InAWIuB01SDQgfGWr
k125xfQrTpIQ89P1GfrLAIG6c9CxKJ+RuWW/HlxJk9OzKc569+c0u8k2Ji088ZCsApgUJwMd4+n6
rF6/vD774w/ithKnKURlBEo7A0PCt+ixRfVXoUD44/uu/8r1my0jeWnpr+9qHTTqYAnnJErVEva7
PvVcQzvMONczzR5PZMxef/ePBwCq7q+/VDSkUCFzSH1jMCnRJvdUdJ2OFGvdSeiTI/LS5YkIhnQH
cZhEDTDqVIRzy8U51jrJ4E33neaKxT9gpGiM994YxhBduGO8ygzYCvhcWB4jUzvpbJzHilV1nFk2
c7KVacqPju9G6Xg2Zhzyapy2bU4xaYTj0RKsax38JXyovbcxbePDjnVu7/Y16bKfdFfAVXdvJjgg
iILdri/b5yTljJtK73VMV6WzCbSCu4p2a0+OR/wjq6wQIGkW++ZYMXprAtHmYFfpYZ7MNHs3xgvK
NfoYdNIGp5FbTWQfUOvqwOQty5r2w3OZecsu8CbzWXlvFi4Z/BuEYHTW/IUtG9mX1yFzHOl0lc2T
Kxl8wX+mc9Jxzs5dDFnWnvCW51jHuUEzgzyPHjRfmb9mkIBDE/RBYfZssqx42K82bQuBiHQH+JDq
XrbxKQRvw4Qtfh7y9yQfwGXrd+ZM8LHU87tSQG+q8vBL2K03exngowlYB6ujUUx0h2qKhSX2iVZB
9e0WWOhpaxsNfqYwREAvsu68tmXXqt80q08ANgy/3INTq3tztgidcNlKl6z7zs6AgVHcZRrRNZq6
n8ppP6r4rZ6ZsXnZc8fglAuLcRaoubF4blwiDUPIGiCCuQJYKfeeh6CNo0Ptm6G6W/jHBrqLxQRz
hNi6fVuVdIxxATWB3lpnl0UxsjeogIvNUs23eSoY7D+3HdnMgynusVJ13MFh0HDARVyESVZf9Esd
hl877HQqqYOyxvoiJ96f5NvqW3HzeFcW9W1WMs3R7jVBGClzEgDdD3VItEZmADgk1RVho5G4x3jC
L+EWt3WoGCkMyTeEGzhEg74yB3a0B2zMkMyQNJKPE/mVYUIzIG1nxnIVI6rvt3Qjtr0c9gYtv1Jp
G3JyAtsSNzQCS46q+mUMiZYdyccy9YApxA3tc0tMt9mnJoZDgh8ntJuPqULLCcczHUHsieilcYwn
w7kJXftHg/wwx8NG/+9pGmmuMUA+1pOnzrPmTFvbgYsGFMc4c7cb5+uz60MPzeI8S9bSPFbv1WKs
XJs15dJaYmJj8lcBZnmjVq3w5MUxk/V4g1F2hIkY1dzjiOZlqx76+uBJqrdpBlekF9z2TuONa3HG
1227ikBLqu5RwHpPp37yFR3GfrTqFVlLvRil5teY2gN38yw4CjGHW8+Z9Cr4MH/lcNEyPYl4pC1V
kQuribYJksi97WH2XDMLrvlcBsJmhkKFpKFAmXB9cF33oc0X3BXX/LKr+B12ULX47fTdWeANkqXD
8WY9cQxDdZChS3RrFa5yAohS1zCp6x9Od4oIyBMd13+IaMvRKYO0oMGU18h/RVL4Sq0KLjCQm9oy
2A4L7uHUaKaT5uh88AzoNqgcgAABgGEJBgeE2xI9K6JynNjYc3Ewjqdofcg58pz0d3Ott7tFe5IF
P0mhrVve9ZuanIFBjAMrFoq3eo1M47DWkju3Pp1UFR6nJjDSLAxaGb2KscNzlScNBoVr1tb0q3pk
GGThneNc5Jr9eYoo9kSf04pfK1RzzckarJLzzB9fF4Z91Meo23vXlNE//vtrbACDPSbdrC1rPlue
WtJ31ujGa3zb9feuz64PuC9uSm596iMQ85Qq7mFyY9wvy1fTajtOrsULrrbkzF5g0IKjyXTNyShK
M9wUff+mtwktYcj3h4by1+n1/kQrEJWya0IBSGyGQI7BbrQ+RAs3bKRN+6vZ4fpgx24gQ02RDrb+
hIDLi21GyUMnQAmsNwQCaIZKduh1v5CGCMR8yiZ89m7ZbKtGZ53uB/Tia61NqctxA+x+0LasqDzl
N7NrAFvnPV0laP8W6/0LsZ6U5j8V621/Zt/Gb83PP4v1fv2dP7JzdHwNKNhwiJie7vyRnePav7mS
AAFJTIrFHyDIK8qmi//zP4jOkXQAbdczLdul/ctfasv++kfyN8tCVqfz75EpIHTz/6PVQzT4N0Go
7aD9s3RDIv9DgvaPUj0MeLEyFpBvQ1qii2KxWcAm7aQDunZ1KyU58RORNWOpZx/B9qfBJGCKXByM
gSIqR5+C2RBMAjPFyFcAOGZl2ZuSo9R2hrh8thWhdTs6Y11QtR1BJgWiEUkSQpUOYjuWoju3eeMz
d7zp21LbadG7dKqWIWXHHMZx+nMiQUuYWqdvSaP7pjMA2reuczviHD4mlfAT1JLADrZFrFssMzLC
kVz+TMt82VutrXaSH9FPB0QHRftmTfZtSSp2Du296bN3S6P6CrFxT1PdbWccy74Xuy+zqUdBGoe3
0mw00BpFGjSCoVPYYK1dQp0F196HuW0/lSo76xHeN623O38I4+XszBF3PC1RN6kh4dshBj08C/l0
lL2+MBDuIDG16b2IoncnzIwnTsPr0P8mhPl6ogtAQNf83JdQCjVqSPqXzAk4VNT4sihVpxqk3RLp
XxcdCmfBuG8R9tM4iiqYrDR9wnbxNYHqkl3MxlmRXm0cNBY+WYLifOVWt6g+DKTynj8xQtuKfNZZ
fZL3vmSPI2ZMpQSGAA7D95d0YLvGIPe6apfnOXLvbsc19JmOZemblU0DU3VPhEKaG8fgs9/ponsh
aJZO4ATsCnjZOSbJb5DRDzp88aYIocNBLH5oBvFgp30L0h0E5tjHaJ5JKNjdMZW+pSsCCDdKP2dL
bTMSNAYdE7xRcpRM4HFYznMYFmx0rQOfpplRXCfLzlP1D2PF1NuUhtvUcSrfVvl9zH9Eu5tZl9td
OppeDCfEQ6Gthjf3Jhz6ixGSaR9PxdOQdAkQMQJraGz71DUK2QUEtzla2YPRg5A5GP/8xta/N1V+
z8CU5E7kQPT8UxAXfCi4p949JzzOlXMLZXop02NmmtgX0/fahjLiYgPr0zxwqatecBn7sAPzjmmW
GcfbMMVCkbvaARkrQG829gp/YV/fAU4NQpf6Fmf4M68Y+aVN6d/CKalyw9jlA+5PDbz7pocpgCLi
YEZaFeQYK5ueoeHQoefIucdXkB/B1qO1c2qoPlWDRVQbpyNYLvS5JeX6ZAJlK9CvujXMQZgIRxqv
z47B3sp5rV6labATHr0Ozh6j/KD0jLvQ0hDVYnjp6WFdZvnUN+14h2/oJtfpVyzVk6PNdLjDbOch
HS2MJn4xK04LY/KJiC3M8+KYjfD+5YIlwu7qu9bxDmp+YnrWBtlkdPSQ5DOSFjejz48SxmcDT/Yd
NLiN7lXA+rB6MHyBYmmmOqQeveD1r4TwliljylKTNkNyrL43aHTv7Vszi2mSmdqty6Kzq9a1TaPp
SpcpUgR3vcL7KXeRPjzmiUv8CcXJ4FIAIZyH93Oi++QbbtNsQ4cGCakkLUrm+qEGd3mDAo/hGIMV
pIXgdGMSDIMiqcBGlUjdDNJHkNA8An+yDnmCwBbYxy5MYdm6fbfsrFi/84bF24UeZ96+9OHAPJVx
vQScxJ4YDUGc7/JP5KyI2ZaoYAppfLgJmLfFOI1PIVqTgUGhTi+fYVjkGfduDfTAm8fbYX4QJoEa
NGE2phlDoMvDrQz1D5XAtSE59mURxVMSIT8YkJb7dh86Z+ZvLrGag3EsnDkYZB7t6I31GPpxAgF0
z3cjL8Csu+acwCA+i1GhVNWWH0M6YYecd+Y8vSjDxg9uMOUebLk3o65j8JY8uBNZ5J7BzLYMJfuG
2zhnIezoWPXR1s05bLDwC2Pqz7oBPK3MCsYVut4dFrDRVkJQUhoqz+dqSW/sDFdxNMfHjDNPmY4A
auU4seiwjs5rOgrnpIZUG5pqudl+CrfNMQcv2plCUyMtoLXpqot7DdT9uRiSCijMKm7L6vwck3OC
fW/NZXJcdSjG5bYDhXSAb05zagZdZ+QcVpd8O0akJcW1l67WvlcPDuTetFzvPA91dQDidEGQBIq9
mJGiN5azTToQUtdXQXqodr4+q5fP2FXu6fpF3o3TgQvt16ss4hSgT78eVznm4cyg7VzbqLavT+sE
DVb3Ynvlcooc87nUTbHViGKaDYcYSks8TCajNYiXQ8xkwnEhql+fFVjFT5Y2k5GnbA6Ly/CZ23W0
K+e6hon7NmT8Lrlw+6wGPNGg6Nzos3UfFdaaebnAGuUAFdEsPhpZhAHO5XCuLZd6Iq3p3wXo/yW+
0YB9jNPqf7eLHKg/k+TP9efvf+X3AtSwrd+k7tCm/G/2zmS7bSzLol+EXOibKQAC7ElRoiRrgmU1
Rt/3+PraUESWI6NWZq2a1yAYtmRbEgi8d9+95+yjYF/+bRWRdPEfsqrjAqL6+y4y/7v8lOV/yAjH
ZRxwBh4h2fyd3CiZ/0BGppl0NEVD4jPS/6X8lJR/tcahy1SwEqEQkBGYosc0+f7+6t4T6YEsiRbK
j2KFBDebUYIBNJt5UBi2x6nwkhULG9FYHKQOi7KJDtYGUjzv0aBY/iAtYCcFyc2CAiJOLEquuKjT
vhNzFzaycACChk+fACxwGy3bbSflm6qjBdCTE17UWngbkR4flZSOXmV6YhdvDbUT9jOl356m0OgK
qPM7i+3UkElr6qUQRO4gUhKPgEqlSX8zaVRgIKEuy6xqQu82Ktu4E8EwF6OxVYqAjJoBuhcsDmTj
etm5ZTSlXmr2D3g8YWCInQyyLUvRyyfmqcP3v7T6vS4gg1vtY11O4GGRvC1Cpx1gxtMJCiGoK8vW
Cg3y6gybeQVDXTXJUBVAGmPGFFKn4rkOjEGkLzmql3YYP1rAHwQQMeNNyHzKq7HnWdXfIV6+mIXa
nMfQeJDVproMHebubCZmrk7zh1nrsp3ZGtT0CaYaOmbajdLIVan8X1oz+FVXdFL01MqRJuuCTSOw
An6oO3WOeWVM261s9fNGlJgGMKvxkmHsz5qKvgF33S4xILxnurovy+lXiZgeB4TwKjA9bkt5uSEz
hXiXtuFjETdeZ2BWiKA0MBNA8iVXGTEchfhr5Gc8xBG7WWfpZ7I7KKboRbihyG5TL8tTPRk0yrqo
8Ml4q695SNLUX5656/9kBKzHuL8Y675vZF03sblaCEVNyVwtUX+xoebkZSZC0OqPRc1hA/zBloGm
tokmzNU4VYKdJlWkfcWYibLkTdQIeatyvIaZmuzhObaXwaKcEEoJSzTyrDEdpAejmDTUxYNyre1S
t8InqaSRtcwmw7BqeIhTcfCXKJkpknqP1IDYH3sJqGta7SpVo7brgNfPq9y1NnyzWejA1owMSC5a
joNFcwuuhQjq+VzmrR/N4Mn1DI2D3mUfRpXiIllaws9ifKXG8wDi7hbRjhiW8U0mYdwF5xOiH9Id
8jnKSyLNN1AgWDH6cialZZRxqZSUewo0C73L/2xI/FvfryyuftPfrlquuCoa6yJkIs1Vmc/+zcpY
cURlaFAVj0aNxiKaOwPk47whO0o5KWHuWIH2gqwpvGQM6KrhgHPlOlXDWycKgpvGFQEIqDvtqm8+
tL5obAaPaEakvDmSpixD/zrFUpx4iSlzDlhfoErHa6GxbNpqlPbJNGK+DaDMQCu9SgkxbVFrAut9
X7fHPazSFzT/JinZ8bWOKEwR6WF0MSlu8ORQL8R3kNbSgatUHAUE7mYfrr3/0VHCerpqZvAcqoRx
NIhY91iCkOUW4+AYMWyaBSnHiD0NW07h5/3CzM88ttXCCZYOwwZfCOg6EyW/CBxXByrCoTlHma18
Fnp/xJYqbQ0WNwrs2M8HMJ81wt3nORyPEApcLeek26kC9ElyRXpzqryIFiouG4wlINeoamaixEaO
DWjPFDvLI3WfACZkHzpnxLRT6mrEPiOnjeRxRxnN1KbUvabCUNYyzTC0/qNc4mMaKcGxUu/0eONH
TR12addiiGoTDBxK6kdldEOFSaCbBItKGCEoin0obnML4QnisBY+DDBuDBxJJpwH7A52mhAACDPy
rhfLpVfH2hNbqtGZQSIkEVI3LLTUWxI+gMVGBsFwC/hjUAOOHPfAmat6W2cpSEuK0GYeD0JkspMM
PNLLUM2HGpgv4AS8Vzo6wZGkFpV5SGABBh8ycfJqAxJ7gfYBgiVYVPy12qNp9ttqAJtD8vlpGLTc
50H/BERAWAnuc46jmFwCM/0oorYl86aB9yy6QNzFE/cVEg9mpzImXBhyCAZFZpEsJnK1FCe6hpwB
OAAGdRh6dbukl2l+UKJcvQY9x8ci0Pwp1pZNP2uI5Im+PX2/MI5BhEOK8MxPhhY5rbZFzrTD0rqT
mjF5I3bkTcGi6Yl9k2IxIerNlNPVtsZhQmt9AXAIkxV52ia0vJwhCVO6thpeSAQq6oLTcl4Mtqc0
PBIsyIZtVtdObz/6Jhq3/3ndVdcC4fcqoImiqahrsUIhKyqGrCn/uu4WC+HjUhQat0xf8B4l0nTG
fRd6r+S/B9cCxw+WDcghOOW9EQOeJUSHkvy7Y6UBj55VIbmRDFJEmrBhlIOyM6aT1KfVM/Ad7TDU
oeA06mCdhY7Sd2kUu0QCdiYlFgNjlB0kHvVdUIYZYWk4zuQS7nLJdGtFo1WHDKjOkyRqlyw1f6Bd
WtUGUQQsOCiOOmYrk+fzkbMzciIxCz22vZ2gtsH+P18jSfnXzWm9SLKl48hVyFpW8Bn87SLJ4RAE
JFIJtyRriDZAL4cUq7Zsy0gsojiW3WKpxHrW5n6eUCo1Rk9PqXciAa8uC0q7oVk+H6YYAu9SsATl
xfAcNkg5JUqg3RBOn7SjgF/le4ZvVd9PmE4CO9PqvVkIui80lbbJuT57AShXHimE/JjVK2aO1K2X
qd+NGk87Ub4QqjlQHK0wizc6FOqL2BnGRg5pD7JkHcu4h57btt2GjBxhoyrFlw6J/UBkkmlj8YKo
UgXDYZFljKVygcOzONYROHNgF7h/ooB/f4oT9OjED5AmKAfvU66AgRfV/NCQudTDUuSwZu7FzJBP
4EmR5ApD7GiKNqOMjXsU8jTI6HBSM6KUw1eDjTDpGRuVOr7GTjByt5+6nIQnQL9KQQhHPYvPgJzf
BnJddCGENoNtgUZsiBQAI9AQopDWYOK1NOeiTl+8wgIwbIAhciwSUvYN2VNkjUHEY5FjZoidOBzI
lyM8dLRjqVMhyDB+NmeCenNrpnYljfAQh7y93QQ+QsdqxyKZ+i3c00iOx21LUNupI8zFbThXY+Mb
06MZpp+o9HRQ6LcYmbOHv1xwyKhob3Ii9ses1p/IqwnUMj9KhemXdZUfe1BT1++XLR7HX//5rtXX
m/JvTzYHDEM0cbNrmvnduf5LRTXWEgSTpQluLUmQuFdC6xDolXVYOrndwn94rsArCsIy3QbtI1ms
+aRqnsR8xyHltv5JvJ4vkFAA1xHEzyBPrRvLZJ3RYMRXN6YdhrgbJ99kP3W64KeN+SBo2fzDLFqy
fCB436rcgBJrIZ1XMb7GNTmQGnQVp9LWxpnZDPjH8ulUY0+2GVMv3hJPSJxDNATM0gKfb+OdoCfp
0Gnpgo1u2XStchqmB5xX5nGCWuLoBSREgXzZmxZkgJws3jS9EZ+tKHAXY5G2o7J0DtWyDstk0/Hk
XBOyyWiaZGC8CbWq417w/vOFx1XxP6+8CkNfkmTZsGT172vqmDdxs0AlvVEjsmMmqQxE/aGFt7dv
IrzWLFGvOMCxEhMMshehqXBcSQanHiR1lw88xuRLFX6K44bad8LKGDDc01VUhpVR1WSgWZJLH+Wg
h/QQRAslpRLkDWtSQR8Djf4+7eITsMeXshchi7XHiAA50ahKr60iaTfKJhSfsPc6Pbd8qzXe5yjX
tjzxy5NhtdjjFGtXKSLRt21MXBhRqxWBJI2YLF5FxUhPL59cCWrWmYErRUNMCIEQt55Ac8MurVLd
111h0r9EFNQG6E/nYh5tMz0nYRy9CkAPtkX8Mgh9c4x73O59SnNSJ9aonyP1SZRmCOQpnv68pTFO
IcFDsg9DvAdJnHO+konJiYZxRBHpqQIi6bqFumsRKGh3tfaqj9xy+IKA8o6402EFqli92nA7Qpp1
k0KXDiWmHpGsJgvEsUDRdJXUMd4gA2hcAUzYaWxmR46gSLcl0bN91t/iRfSEjvjBuqv1M55aw01i
MUK9H7/2Sssj0U6OUqbv8jR1P82UsUpnQgjWCHcj7sIdKcWvwaB8DnjuJrIKOmhfuP6Z9Uh9o/rf
q6saFVckHfURhN05roRLhjzl0tRC42FbgeEuu0uRtWdVG3ffiiL6x05plBLMLqfU1nTZxCAcNtJ3
YtGEz0qaE6k+x/NDXEf7Ro9wQM3iC0J+6Q5DfJeilCGACdOgqAo0++QYOTVTHq8TzOKQmMa1q+45
JCASyjnlyB1GFDhSCBR5qkJQafKgHFr8G3k99IdRjS0nzcYvQ0JxJpY6WVJxA5BeztMn4tDQEUbH
GsiSVxELYn//FuWjb+QJBpm83M0TVRyPFMdeMLeDScfdTLnsaiYfqZYQKIzdo6LMOZHeI7KQLrTA
oIboMRTR/KNf9m/PR9Q+f3+KGR5yHJUQcH83bP52IjULKe/bdKhvms7GN+XWmjvbGzSwl+LMgntb
dJY1rSnUi5EKj3IE8liuW2JvRqLD5gBTmpTo7Jac7rATNge43z2AjKuQFw+qnBRPSPJ0uVseRJJY
t7EyWzQbIvluma2KaBjLiTmIhV/K1VOXmJov4ilDyktZpjRIc2i8jjvaxLwTYT9ezDT4HMzhJmbK
mipNggRv83mgzWvLUgKnigaKw35gomhgqCEPJmP1gPYk3RkYgiUxPu1IKLch6ME2wBft4HKHQbgG
WGcjYlhMLQcCnMxzUJfhts9xGVV6XfCFw+KCDOogzHHA0ckCRFGE/Q+jWnZJki6MP+phk4VEBtTI
Ool2fhiKTqMhU0Z3ZanrbRrzdREoJU958Khb658WF+E0BWa2g2axhg+g16oDVjfRCB8GKRdPgQVG
IheVYxKQtTaaDZ0PDZOiLmVONMvpUa+p84dIzV0cazA8euNjnSLcwh5PSBvF4cEgRRaA3bawFGRt
61YdAhGkc2Mhxh0mNOWUA7cOIXlHD8FvrYnwbo1CNy76nZJyoJukhWo+RjifZYMP+X5VlObBWcZD
aAsiKOZIBD9uRkilEOcX53ZK6WuMwjPDumFTBJXoNzOTVEPvOWawoZImShNdfhLFiNFvOWjovegc
B2WibXoS5dE71sy8RtTEvRV6QRGbyPSQ79A7rzsEr326zSyGJVGYvERJiNSSXrKb9a1lF+Gqdcss
zrDAq4dEnx+4Dq7Wph+jxhQVkV4KqFAJUUYU7QWHGwO3DsXcSGazpF4oQIOfeIZnAiN4IkNpzHbI
PpE/WsEhUPP0HJsxdNM+u2eS9k7DRjrV6++62jpY4XKr60yBy6XLT1mBdyoEsOTp8XOObPPSiq1y
DSLFcMgZBYrXigVylNzkLbTS23dQXlpy/FbTX0EzvmMC0h+SZ1lZ06jbcfGIG02U8iEWPmOsvU7X
NCbTB8zrIfMEsgzh0Epiad7VJct9uoj1Rkiy0k9Hzl1sA8/Cqi+MOvbKFAuJGxSiq0Tsv1ObY3Jb
8vgpm4nc7ibg06FW3PF4934vFuK+Ep8GBc9MWSrxD3PIt3VzYrxUHpdwDTUou09JSczDnMsI9TvY
wktKMqYUxWeRBvcDopydhijAC1WhYHmt5uc04LbjLBVF3fJaTzM3TzoAeNAIKZlZxY95VpALV/yo
ptzAR2IYWznRjrgdyiv6ZlB0w5RdK7V57Dsz9DKrFrxSszCm9VgGrYD25BBPHOGEdt6HffJSxLK2
MTlyOb1p5X5ekD1ThAO6J5kUk1wyaoyeg3FNtIqeQ/NJn0I+RyEpxVOMX68g+MOzmC4CpgE+04Hs
jcPOfNoW1EY3qpWdUCzS0VSjexJ0wqYKt1lCRnc9j5jAWg1aWDVzauRsYPcQY7cwhVoPJnHjKok0
3CSG5wi+NyKTeOj7UbwQ3RNcJ43GqToU2S4PSfroVSXYYzxmCKyBGTEIhsBvGcOcnPDAdfX4iMUj
A9I/T74yzPucfFykAZSEs/aTYWiz4/D+uAQQNObZSnwg7fIZ3lpmzX7VJx8QNzJPBN5wlGuieQTi
iEbEkk6Jix7cUnAkw205k9S3Ik6Ykw8qMQ8NupHtIik/jMLYSm37A1+KvBXzedpZ2CadtEt0ePTG
eMZd/7bQLN6ICjqBwRxvzBAsLpp15WFp9gmO1nNWkUJYFzha65D0o0maX9S5uIQAOmy1qlnTCHm4
pY3uWdYzQXvFq0nv3O0YQwEt6ck/4qj/x075/9Km/0XaBApMpGf67ydLuyyLizJu/2W29Mdf+nO2
ZBr/UC1dUYxVObTql/6JIZNgjTG34sN/ipv+e7akyuun+Lgq6Qb/mIog6Z/SJv0fFs+6yV9ZZ078
i/+X2ZKG//pfKyBQZ6TnMcQSLU6rkM1W7dNfTpDE2jAUkZAyq/29LS1rNwcDitN2SZzXWW0o0XIq
Uj2eqYqNRt00ot5uMIianprGn/pU/VrqTthqyG+Q18Z4DANxtWNeMQrkmJhbsiRoKQ2CtWeukh9N
fLGo8HBqkjBWSYn2LDqTKX0QVmQ8TphrF2EynQn42A2DE3sZ/keKGxFRQj871iSTPF5nHeqMJLEb
+o/bbOkIxWsRCGevI2Tp3Yi4uhrk44Txe0MQKciM5AUpDyEuZohmPquogDQVsayY/RQaVIEs1KEv
wLg+EqfwbM7hchCVnVEUsjdxpOjkBE7DHL6O+l7oSUOfi6K50uB3Zo3H1zDIQlg7DcaImD1RlNQO
0YaOpJscu3XL45wUnCtSUJYAOL42D4UfxmsYe9K84H/jODUBcCcnRfThSc12D8ZhBwhusxjJxiSY
4fz90unyzqxJYUAEw/fA1YBWzcFKAuKYY9EcBMiZeaIIJEw14NBj4cZYMTkDWaKxUS2+Jo2HqmHE
Fs/jppaWAFAAS65B6Bi6NTqeUw+SZw1Dm1nLt6k6f+GS2UG6HMl5FPD9spvq5XRRp448dZyUqpFO
V5ChBowiwraHknPagPuqTVR/gVdPWK1i7Re3DYDZMRo3Ntgkn/LRsFNhKg4q0nMbZ0vmoZfFVUAq
4X6xLqa0l5tCuaPd6jd5SaMLz/w2WdNTMDeZvIOQYxEuvcRMLkxwWG4ZVite+FUMpAPbvfogjDRr
I5USeigD5arLAQZ3w3zDwwNmUxEcGQLdIbaMmPxM1uJvXahiIYlAFJW58iy0J8Ln7Q4JIrQ6xe3I
F14lKPkR4z/xlusLP5qGXQZRVHYkS5XmeVMC0KsuJCj9COhYlmAvHU2u2a3NuSGiB59DbcZbMxaU
jRLJiL3kvryWQ6eh1BIRg8EFa9FvTWlan0JRuhm4bmUSxqnAsdLScD6lqeK1oSJt5F6BuCeMT7Ux
A3dHTy+kqUZQcGm+p0UHbTM55pXe3uaWEK/IytH8kT1Ryzuk/ckXOaCnIpDe1ajUNkEAmEAohuFS
N9JVqCX8ZHgUaLliw2NQa+EAjANXnM7hqFv7gsxk2AaA7HpsmUMnfSB8yV2BwYSYasFpbRFiAGw4
aPQz8VzkQy4qtRImNKdUS1huQTbsqjwpHeJU0s3S9aidOcCkMMSPJkY++BFUeAA/vDlMqfZzZyQA
kBzOzbLIH1qTPiEFFTxLRHS4NIzP5sp8SQaz5e0MUidSTRAqEeE39fJSokYhyo5KY6Z4EsfEswrA
MlPJUZY8SURzHNBDcnH8MK/2E8UEthMpzr0A6JSu5rzvqXDhoAQdcSaMDawT5OUqc4SWH1GPG8eU
6SHKCtBsaXyXlfJZzvBq5HW31VAXQSspCXUQJt2h0dqeQ6E5K/nDVGf7qCIES1MLZ0z1EWgi9IzI
fG+iH4aqT96XDhiRicFnIawwvNlWrx34qWwirBX4yOtsLskGQQ9gqwVnTqziHA6YnNu4ylQPSNtG
K6LlKhYZqOTxsdbtmhBl9KglGd7EdpvBtI/RsR9S1JI7vIjv2aR2XLwUGVi9Q8hENGs3/qIrD1Ym
LT+ooDpq9wAtJNL5nlWT6RckkaFWU2eJC79H7e8UeXKF7jzZSSRhrAseMYX+GvBR2I06a24sgauD
rXwtcFZTT10z6ykySbWMtOXFokdBXHVAAo28rbnf5rYH/97e46x+K6b42mYBh2GaxJg7rRRIFIee
wOzf8mCO9xX4SRD1M67gDP8VGp6NKQekWIUAxArK6AhOZDEg25+dPKxR41WfxVc0htcsyqa9PK/B
FMSHkzJ8IMyO4NlpF62BR+qsQI3QZPBipCvKlRj6hhgh9TSVFznI3iCmx1in5s+K8UQ1zj/mSoGj
NCivYVrJdKzil0mUzhEme196rcQx3dRNKGNrniOE6iJiuBhQsLbaqcrkEPQB1MyQsOVahPWttMsj
M4VfPRANFGxYdIIHTULIK8hosORf5YKnpRstc1t1CVBL8DlMqZe9NBIxV5qvcqYnx9IIucQcEbxp
nUda0XgRrbNJELKjy/EAc7fYDFXzuZjQlwqkmhuMhiyAtDPoxTlDbCKxiU8czDEKBhMVeKXfhaZ9
hE+BQjHpvlT6H2aTCGfFELzJCi+hhimcBE8MlUARYy04RMKyHelaMa4zAy+jpYhkg8/xfFRpzmxz
5puMf8Wt9lNlpkr/SL3XMkLOtGzp3A/yrs2HxrFeE1G9zWGtnrBCU13M5X4WGI8GJ3NFGyB6Td2R
faODLVRYy302iNO2SOZqZx0okvmT09izLpabQFG/THYgT6YLPpIhrBKRFMvzj3pUBLdKZ5qFDG0Z
nOFDUKQ3yghm2MmLESe8Zw27Gtjj1J0N+UceDNWZb48ZGDAoy2DjMDSkboo47WLJhBG5ruGwhe8q
Dwb4R5wMOa3CYtkJEcAvi6xbnbeYQySlDGoEwkKQg7QlxDDhoFnIKyE2fI0KDZN67u0+XjsHuvja
BtpNRDXRQA7/IP44qDncLjoW8j6HVhxTRYWtFh16g2HKohvHql9Cmlow8S4EAYkgHEQmUQpLF0lB
fc5WynTYZr6lSNGmiiMWnh62Y52/yxa4dm01uBbvcqe9he3zNAQHOZb8wiA+TOWW7c2nIN12kXYf
slnf9EQFFwyqOOA43OheSv2xpPnJaIp9MjY/lxkOUz1drUy9SXXI2a38lGuiqet5L3fSHj6O02vV
C6HOygbtzkGs6WXW+P9JRK/EJQLfoqDxoE4/QHd5L/pfQP16v2xlepYjXZkwKz9Aac3ph9IvfpSa
JAiHxmtbBKc21D51Q5ZBbRlfcXauxkHgYA+PoUzwbGea9SMxFRAVIleMRI2KKd121KCoz2ZxnbPO
cITAeIuL6lAo+sqG705hpckbM7VMh6tUOkwPLhEe+5bSjxuWptz7YmXeoi8PRhO+c6q964mwN9e6
UqyVffGpKuFVk7it4zb3sCdeJhNQaNQ2Xmisqa4yBs9W2JWs4KWg2YIQeXH+KlTpdVn6I1EVGxQV
5MdiBaD9xMB/AlmrtdkjdF7kLaF47ySIYBZQDBz74lM/NztaLbt0TAAiTi8LmblrcRpszQmPMIzl
7bQS+xddk+h4W75kMSSQrXG1Plq8q5wE6LHRy1xM0ZGKYoTGJr1kjWD5wSDRLlQ/pnTwO1V+s9Lu
lITCuxGZN02Cql8Q7BSQ3dSEiwbsUN0NVdbAr+FEnT7KKdYiBFtPUlNUzghVLBjak9wmiHsz3n5s
ofQfil2TstCpcTF7NExtXWEfzKtk3LRkV8E4C31uGaBhxbrJiJiyekGv91E9wsT8/qVm9parThAn
kvXTZgjZ5I/PfP8+rrHmm32GLn79i98v35+Qufai8/uDvz/z+2OGHHmBNMfoAP75lb8/+Zcv/8fv
10//7c+ksFsVuWdM1BcdM9D1q7PDtn/+knUfW9nvL1WTdGMqY0SxHuy1sn8sjRRZyvoPf78w5frz
V78/poPw/eOzf1yZBiIBWDJiZWf6qebP/PtrfP8p5it//aN/fEyFzSCyQK72/xaOwb5fX5YcmhkV
Y+QSJg0Y4vuD33/m+0VrACRMyN+dVn8iQzt0/vb3f/92SDGD950B/S1b4RK/PyOVeuqvdFukCqAH
VpJEVE9UyfRL3e+PGUTgOUQKKk46xYHXzi0aX7zxTrQSEKJ8ijJ2GH7ZCyENGJCPvV+P0ZEEOPXM
brVoJ84TSXIn14oODhHCtKfsvUmU+o/xQXnErn4pnRphy4HKhezne0673alelhcqUtRQ5Qd4uw0G
VCrpffwkYQFS80fzyCw1AWXKKciJ7fgruVhnWvjLS3+aKuMhezKvyrTYHwoU19Jr5iNT+9whU5me
ETTA0eu/eH45q4BDYpSbv+G2jQ8lxn5jG/8cWXjyjUgH1Cc7CXwvv+w+MDcSB0jqNobIcnibAkeA
6MTW4irv7SnAIOC0vvLCUoJqxct6u8V4ETxXT+lhgFGF/wSRD7OnzBUe0dj3bGmnzMfpLT2p6j4i
PVeaXHWjm8MZj9M1u5hXmBwxiXt+13uihIiGw2x0yfflLey88iZgs82OvGpHRB+knUY7WX5FyDqJ
MZN6exJOvEqGbQp2+zWY7Fw9ZCoG+9OOc4++R5XlA/FpYUk78BWgOrElF+SjsI52JgfMrSIjRaGs
60U7ZVd3VJwhvEy3RLwLP1FPemAalq1GFMwhe8zfWKCzK8Ksbelkj8Vj/RA5wB48aFUczcKtYcsU
ubZh5z8t79WwLrMzkScTzNgRg/0KzXUtfd+JThxGSOM8LKYDAUOoCUm3Tn4iB9o2m/mVJvvmg4Np
eLROHfqy18J0hDdIwsdQtrWHF8J7LpkdH7vGnvaEenN2UVyOhzZRrFfAVsSXuNfUoS2K26xaX0vc
tw6Cpk866bbpdlv1R/Bk7miM+/o1PkHi+ize+T9aiK/mRd9l7/Fdqv3gU2A8/IJ/iFs1uKKptReb
8osLoGwtQsreCIYI9tJKK/oSr8VL7uhXdkW8xvqOPF675DDqxm/Bjw/rbl7NqzhsNLgDOKx2QbgH
i4p+S9auNJEMJnkedN7M9sFUGnTsN+W9/krfOsHxkMgp7lt5voS3V82eJJeg7IMh2dLFwO1b1q62
RdPKmLkMCJK0oTRJDvA2e/Gl28y08x4ctfOXcrvFw05wvuC8NO9Vx1zDTS4MfPnqwGHuT6BJNRen
tV1xpOXBe5giP/vRKC4EVbYyujnt6FibFItVLXyFD8Vl3nTH6oJAc9mm9zWK/RCz4vjLIcaTxE+f
uRMjcW9XMv3YhG8SzPM/P0pDwwv3ubmBLzIXt77kCfBqJXFbLi+BbFA37/y7zFz9+isnm9bPHdih
DM6gfjrVc3vkhCJbz6pPn4Vej7N8cLN9nJLj5GGxZ4Rgx+f+1Fy6x05hCZkv5mlSucef4+20g+/o
fam7ZkuHOrOwUbjG5o875St1fMvJOKPaxuw2Lx+p32wFx3yi58P+XXRID/lWCJBHJam66Uk4B64q
2JPNzZOvjzNvJnfZAcB5uF8vZvu1k/j0eE83acD86VKBMAl3Bj0O7NIHQkk/BPjyTrpbHqrchjKn
8yRvp3oXn6MrLXzLcMrTZIdvNEmQEL7EG4LgvPQt3qT7mu7QnnNO+UDBxJUr/YqxRv7gQTYz3hOq
lI14WnZRdPBW6aTs5ue3srrKD/2vone4Ko3g9c5S0xJ39HzDBC0+YwWsf7bn+DaTKMTT647Nm/yZ
YpOSnql0aWUxm4x9+pMLkgg8NLJX6f60HBmeW+rP4RNFSdGd6s4jJtiy34AYAVD6FYsXQIfvEsFt
oLdd4azVXnoP3Oml7l0z5iPrqKXYLYZNJ6qzowtwWoLAKzf/Kv1GcKitlPfxq9B2i7zpEbKYNlBC
uz5xs5Q+V2UTQrGz53v02j+M/kAaOHfhoXZKJ1Xt5t10jQUCiCMXADggc9JIWO/0aD6qw4/yJPEW
Efb9mg4urkxioOl57XkK0RQAh12OPCPxhsR5Zdv6/Z0c1GKPXLYDsXJL6NdIDKpsZqP8+dxfys3E
Wz9+YfS3k3XHeFTe2SzZAkESHjI3ZHEYw11JLoCdEqy64RqQR/8AmCXzpveZSlWEdeTS/mGBdtb3
nlZN+TPfLzaGHqKWPsGrArfQT5E3bNX13qvgkPXPwBqD9W2PKfES+UbjMnt6a9kFf4YP2ePCE3Xj
WxS/mkd+4PWHPrH0TMEujrY8b7vEtIMduOPQxaS0JeP9+78QUvQ75slDuPHa+yS6MQpylz7rGcyb
EzwU1/Je3jHYRuo2GG2uBNhaIPtzupl0P/uAy2ibX4t60Sh2/cTjO0gXXPhIyTct6aAzW9KQYvz1
ZdA99/yLnYFl5KUn/Fxw2M9HlPcX7nO2t2BfA84XNyFKZCf5NH/pracxGG/YozxuoZZnpfbZoDx2
Un5AMNMP0nvhYeNLN9K7/JWDokeMbX0YuYO7MaA/h6cpeewsb9Eu8X6nshF53gp5ave87okhcvPO
hiK6ALJFvrPpYMkED8su/tLwKCTIHUrjXEEpGcTn6AkC+noPnNMnDt7v3Yt450H9ilzsouFeOdRv
iUvk+oUKhd4gmWDau0Fmhs3IzAsP/U99X+14DF7Dn8GbcFB29QFRp0sDwHQGjy12X7bXuuU8bmdX
+ScqPQodOiBOYGy+FyaXxcmd0CpETvZ87WxYhFwehMLWcObNae+m5HMJnXmzvokACfh5E/dpvU1r
f6BrZFcHoEpIHFkdW8BlqHR22U/yxQmvcMkZ9FrfRAYiOea1OoARcDg0CBLNCsqhpXwrqOGIy0wo
q2DZXNUhO6jsX8CW0gx6+RH0hKx4Ur41eogzfjU+RrR+Y+IORXEX8tbqyU5TD7g8pFvqGM6Xb+qO
sD24oq/Z1J6P6NvmBmUHgRa25C285YoXNnb/1lwiL7Gu1dbY+IFHN8sNPGL7HO7ym+LGxL9sxofp
EoyX/2LvvJZbR5cr/ERwIYdbIhEMoigq36CUNnLOeHp/0Nie43Oq7PK9q6Y0orZEAvhT9+rVa0XN
J2YMxVcjPLawhuZvhWySSuOZJjqq2WjWwOSiAeFeGuhlbwpXeE7X6k63mcvF3vyI0g73gdnH39L4
yE0mxxDUTi91u3B9VOlLFQOUTTiugKlm4wbEqYUnaFi4lgsQCr/oa1jsXqfzzpOb0TZ1Gez7HO6t
8V11QBJwIT6w7Uh7rLIvqYMzpvLJ3sZ5QiAtocvD1sbyHxi54lqajK1HuNI8ZRy/M8BYQKDKwruw
88RQdQ/DD+z8Jzgpko29M0EJISgBdT2yeTzAWdUeGkRZ2Le1A82f0eh+rUdo9mu4M7fuV9T0fShb
GVCy/KSwtDmuXJSvce4sr3JEaNze1nqPx/SP+iPUeziJP5OvmIQRb/WFdW680NQZiGgOByAm+Bvg
7w3oD7qyKx4kKEAbbdUFJG77A1BJ1oJAYybizBGGwewVdtV5yFNTUEnpkbf1G0KvxDvydNSoRYAE
VW5aBjKrVZ4Ps3oBUlnzM0YHwkOY3kVYuJ6zd+M1VB1TvZuxTgcC/qbl66/nwd6Xc6RkLva5TEjY
x1XA084vAonHsUuD+kboAvwowjhDa4lestFWtrGEjkKO8Zwd0tRjPaMKReGJs/dRnfZadKJrVbZp
Zz6gkDO4NMxU2f18rGwUaRixHt2T/BiLP4J6ShO3KJ13+nkFCWUDd8S12MdrEF4B5/NrSqfEXXu/
POHZPuE/Wz2MjdtkPgq8gCriE2ZHQr9DWH2B1jMFin5WutsiPIfzG56vVbRtLtgKFO/IZRERvvQg
zITgMURoW35YL3QcW56BNmrjEmAsfjRcCFDXY+Ejb51rF4BG4zBwCqAW6qdOQVJ3Drenx1SqnvKb
kD1S1DkscNWQ3v7sOAmme8wxKuoHzB+EWRwSM2mPVk1bXPX4MNPPGj7mqVdufHcblzSKbrtKYTdD
cReXja76bC36kPOjQbal3A/ShXCG87FHfbOzpx/zB+WIDkiWxo0F4oXfqF42AElVj/FG/RG8WrOb
0Ea9RuXRXCjSRqOfGuxt+L/g5eOV2SFr90ZxhFKKkPI8/CFPmNhnb2AhSG8BNcpo8CuIedmTBvjt
lKkj1n6e0VztLsKp7IjkXVQLy8i/bNNvb11KqmGWTzkmKxztq44f0mAjPXi6dKhT9EXp10CikeZ7
h0rPco1gTcUn4OjSIm89ZWjchJ0I/eoBMU5nICFBxFgXEcZDtRIN3vzaU8x8YgDWT6JBms43eWfO
5SZDfs5fBgepB7RdpuwYsw+qH9AXW9FrxANHNmbltfo5vatgW581ZFFymR9OJfhoP+hTKZW7DHvx
XnN1il8nNeIsJ4id6wPI9/LDZiMODkjwpHgc05SOcYlQkz0SELnwpHkQ1mNrr9e78qVFZTn+ppuf
2N0ukE7CG3t+5KLZc3KT7pdDBBbCUUTAxF635tdZcMZHjgfOp11/Yd2YB4UStndBi4j4tQEP94g7
+luxB7+y8Ta+iz6yj/70jjf97r3+Vvbzy9dKJvZmCXb/Xavs4DuJpDT5SNiYljOD8GIQ0zBFn4EF
IPjek8vuk3NxhRcvgLGDzJLefQg3XLLnGypj1ofijJdZd9Mvwi5alzjGjNNj7dWCk2dsqGbQfo4v
7KWl01wT5p7EJJ5bvxtJjagmUUUmSuVreSnO2YEb2vU3bb+BBz6KZNvBC+r+mQoe2w2ZXnYoL2W9
nx7m76G1CWnglu7oVUoQzgeMYFY3btG9z8zK2g0rz5LBPZD1WikvOOyuPFBQCV5N+C0FiXnKqOfe
x04znbeDZL6xtvgkMne/eWIbq66Dz4LLuL4Gy172rFN5Y/GyInOPWjl4AXs6sg3DTiZ8mvaxTf/n
HEgnSLTMsuUncetvnMTolTRcI3SKAwYAJLJ280d8kq4sdz4F7th4DzUp+86QkPhJrsXVOFa+4RLe
6eff64nGS/oluuvJ8jj2qjNBfo0M+yUcLmX6tsI3lT1uKqLZEGF01NWRNOaMfF+3gunwpBBQWS/p
Kzm54UnwUffyDwCT8Jm5YUEbojNcZUxstg2y9LDBYBzK+Z6p1V/IVKUXwkvd7t8U0YEkrXgXxP2/
VsNvL2Al2Q63hDXxysYViWh5OCgl08L3BXCUdB2xKGA1Ff0cWjThJ6kFsvRss8m7/tbVHqsmYv8T
dtmZoAmzsB9j9CJXfponj6Qdoyq0m8y3ykfc2DeqgDRDzFwFFxz9khR/pJ31wodjfYkiPR1/ZrPR
QlIIUqMTY+79CKlN3NCDVTv199CahgcIUjCUA0RmdkSzqnKP9ZH4poN96Pcm6+uHCRSEPveA/Edi
s2UN+CMFo5N9tKcWB/tHLfaFr7CGqWEXEBdGN/Ks+5EijmrjUrtrnOikl95L84Ua+Gl6jI/hS/s0
cWCSdKKYBhPM3MVXO+rtW2u8VKIjVfYHOlntDjhxV3gOzZ0jIYRTotjjcNg3yCB+hH/GW2WhqxVI
9R6YK0tuU7bDZ42VWOmPCZLSPaj9qR5fpw/OMz7mvfCRL2j6t5f6T4HIjAbeRM6mCn/qjqKqnb3n
t0daOaJTdyUaGd6RkUESQ5aPPcArzdsYvjJvjV1PHAs60P0gYhDbrNlJc9ZxJ/4oR996IDY/IpBJ
fomTwQCGKb/Jb6nHQIrZXXSH28Qgozx3zKjoouEKBuORTHA8lzdigeJdXvxHg2oYM7WxQUAAMEB6
2Kd3KOzE3gZ2/CD5mnu5052XzOenonwUmENzIFDQ6M7iCtbspqcuQx52XxhPdehO6v3mPf0C5os/
B7HCTBxqdsfi2ewvc/vAqJ+RGKqHYzZyqxcLodEq/6w4CBowuDSigY/fNk7i8gpCV+oHES2b0tPW
T/4DkbGg4Gz/u1PCY6HQ8lU/WcYV0Vh6B9AnSu5xd9tDHX7MGgSSv/MCp6Ejn4HaxeCHf8oLs/4L
bARd93nfjbjMuG3osKGdyPE3fAR3o33oJTobK2qw1b57MMIjGpM01IbKDinEvUoIX4J5EPGSLQFY
Ih0V2gEPuo93DbqRwOd2/9K/8L8NcdtrL9ZDgxsbiHOo2frbIOxJvO6Y9z3BCr3+NtnbC74h/lq7
hGHsGhcyDbP8EFFr5qgy6WXCyCTH+sjhY4CvydpYzDG7OuEvtoF72nlrZDQda3rmzT5JLjPI0SjH
XiLydQBdGb0quyDb3M0vwh3HEHJu7DAwTij8EETVdKPtC1AbzNzuksxpR5i72wN554pwRTBCCmE7
zkqyaE5E2GEJGIbp/u6AxZnt9kauXt8Ksho9vZs/eVrjC7EW21q8bVfxNvvY9IhLw7fhKf4idSEu
Bstlg0zof/E2suyRxOL4gydf+JaoN0JMmnESakIos2K8XO1mSK8+xglHnS7UI/Yv3Rmvi/QGqMHS
uiNqz4MuOuMihhGCxCn9ghXU/ClRxEbWCWgmlLzMD0jtd3MCV4QeSmd8ESdW2hVKhWHt0keRMiXd
VcmlM10Bc2U/afDwRitsZ1HDOU9PqrscmmZHXO2xyJTP/gaX7ATg0YDWEICab0T3KMfzLeg/qRAh
hQRmRYygMwbPSDTh68A5AI0Fo6n0MsCa2hW77k9u4du5y3QbyF1FIN7VMJb0CUtgRuAQMYIq/Ux0
f5NDKU/RIQ1ehRuYKFuGn8WoTe64LAZI9cfpJwLO+aNyKDaLT0WiWm3Cqin1eaIQUzJSpOxAkhS+
LdNZeSkvmcvZ9sZjE9OXkDiL/NsEockc4C5B/EQB4i15z6KArYGrKZ7mT96JbUUjYYfEuhKmXnLY
U486SS2uWZ5ZnZRPVUbP2R7e49t0h8U9MzB7DhEj5u7PaXYxNJ83y7sbu5bMkyG3uCn78VY8U0mm
NxF+83PMJOT36+hUM6k/UUC1bvORhQxYDRPszjwzwUGaTA4fvNVaGTHYPXtXQYiVuSTqWzoCdwNZ
csyTLEpKaCQ+a+1LsfiU2iiGkr9mj/wuwA5OWkjAyJrHuDMao0ZxyZ2BhEirG7hY9zERX+Pyd+iR
EqDvK357cCYeU+vzVlYZRICjGuaeYK6l9VYJf3rYMQs+GxBaDmDtaGuUOLLgzq4GRM6dciy0F4Gt
n2sWsFlt/QUeduvP4rJNnmTLPNiySa0hv0CRYFaW1H5dxkG1xf6yjqRtbiw4AicBU+VGYKIiLAdY
Ue25eq6Vd+YbRWI+g6czug0AabM9G+63V574QHYynkfNljI/8q8o13WaU8ouaCLfk3JVT+Jsq9Jj
quW2Ou4prFcs7/i7nr95qMP0xp/zOVu64vCg6ZEnzlKOPFbuiPuqCXdGRsQRNic6QqIISd8NjsPA
Q9rqOcZ4v0mqaT7PSxXo/vBS0THXLQzC/VtzDIzBBsAe8uKaUQSifGd28p76fOXcC4V9Jb5y1zlg
Y5M9A/vzgssHWe+3cETjn2Rwa3ZKTj5SaqnmwN1ukxSl2mYJY8a9kg2ie0bkyKByzvNUZS4aQEPC
RsPj+fEu3ACj3tMzKdNDDEsSVQaHq+caGSJ2BaZSqLHDXYXuhiuN37xbKDd46VfswU8Yq70o/FGB
7c9mhODgdm6DkwBVImW8TVrT1aVX5sqmbFw7MvLcLKLfT+YTsAbgElTSaphu+LpRH3dIT2qE/5io
k8uFcq/oY5DI8q5zHfD4+XgO/vK2rBSst1ugMr4NKB4Cjcu9Y9DDMHI7THrF5ao2Q3TiS9gFYFX+
HFMa3m6bu8WCkUvDK4JHxyPgGhON7gVMMhzejjvnj7heJsE2SLQ0DU4Jsw09851KDoo30la+EZfu
FKKuQP2Os4coCaDFNgdnOU/vfPB4o0ogkDHRiWJzO/y3djfeUAfm0e4YHnDhjKxZVW+GdmFVaPRo
0pCg0JaKYgWaZOJOpQgsOvDfGETebFsYCJWwGDQciSnWPRpHlfzH9BhYFgifwS8y7Nwht4nWb+3g
ntpcI5mGXNAhdy2uDTTJrX4ADZTo1xm3pWxL1r7Y9BO9maqu5UiPOoroJQAjYMKNOc+Hh7CeBaic
7mLcpz0+Rk5l3HM/E1OJeHBvrCeGgd+11g1ACSGmAD/L25TaqK8g7oQ7zFVonU/Tj9b68EZ5ylwF
v8cwSEh00MYOpGDsWuMcw5hUnviDWDxN1ol6HfODoZxHOyz8RvL5JGrucU7AfUgFljpFQOs4bavP
IO3jqrjs9URhg2WR0WEzHJlk/f3wQIGUzvVtLdKD9IitAagHGjBxQ9gCS8enxIbOjuVFJa06H3TK
cXWsYy12iRxRdOlSV7RQapNsowweVsthO7GG69i/pdDEOsxH6RxRz1DaRNkz9V0nn5FrpJVloelO
DCiNW4oLYyyT3EjzRO2FMeYyx/CRtWd0N15yuxuDq0bpcU9cHiILMu7w4cRdKO8oc20PNjpaUHRk
l+QJhuNaB7+Pf1e4IDg4MTAnzeZJnYO/njB7qdDv4VTyfPAfJhfOWjR1XfN5DuC6cWeL4DIkrEWe
D2ISLLhyqzrZ7b36DIbH06BTusr2aAMyC+EUGLIjYxODpma3jwuPoeNBUbVWYheuTg7hkwfLDsTr
VnO3RKp0kQXlqfP3WXngmSL1wFL+a0F2u7reeWBy39wf48q0DKnb4RpGApQfrc/mGnJPJE5MxuTA
gyXN45K4/40QZEAuwoPIDQHzd1G15abwIxP10BZP63rk47dJMAJl2iPjOdug51roq6CcZGVogVPF
Qt3aN1ogtd0wLrvJamyf3ZM2YPB+uEAPif7KYrSO8Rcs1eJhm6+4P5GkmphDY1/4TvbAJCPBJQdW
ydqq6RFdZ3U+iTMtjMKLCMfzd9mZdKiN25NWeAIYn3NAXjkzCS2UDiqcUzPHyiDR/K6BUYGEFvul
o1KRQlvvOSZ3YC+H3kWFEfaUgy5luBxH5Qqlv3ncJO5psDSPEmbftHaF6dXAkYNlsK0f1W42WXun
hn533+IMMtA76zDUTXNsG5IKx6JwDoflLnzmiYryedPKAbmX8UJzK/YQeYdHha7R/7Bvzc9tXitX
xnITTqQgStmzSejVAikkZMs9VtZA4y9ynVzbSk8DEIHlF9b23JbFRBgZIMpi9yfFb+4M+P2yY2Ff
SY183GtINPZOhp4RvDP1wDTkLkacxHHxJVBngbZuSlLyTrrbpIEV3/UoxAioRLJ43D71aaVgpcHI
NNOgmj6ELxgrbGPqT4NbzH42ERlxO54p4Q3yN+217hw4iNtMwgZLtBXqpwQpZws3WR7PelSiOyp7
UXMc4+OCVtT4OvaPW9ULKCF244QYwc7bA3uVDOSERADUZFxRcGX6AEawKNP4aNkwMRkKpiyMfyAp
BKKWO1agBtZHkGXsWCJl9MRhZFaoRW1FvMmkKR8IcjtkljjorsInr8044K2i+FHnFrAQy2xOcjoM
UbsRsgc0JIpluwt+k87c7aXuIH/TQoyMjzFka/wgrf0WSbPuBbifbyAifLzRoS24rR4qTpzbOcep
XcnMRor+y7aBbGc2/shywE4CQRnr0rL0mDaDdmVZQk4Pu2d8Khn3ejzIvBUSC4nb9V9MeGogoXJl
6fYJmx3Shm6cPszcEGQHVoWA5kqD7bEvoUrCulxHBgwOzHBUtH007YXFE4HOUSwQkNRhY3CRkFLX
PUAOj1soryERFxvL72bEYq3v8zfmDEuKK2MnWnGy4wp+t3M2I3YOhigSfTEPGDR2ngLSCtZjLGRu
kkb9DwghbFCcd4IW8Ouos5E3Ey/nGK3YBGCVdGEbGzC5NuEZE5ujb4ZvNHNni304+wDLeMkzJDhj
tYgzOeo9FRzNArbfigwMK39VRDTmwBk/08DnbC05CFntSvVZgEumfW7xHm9FCIJTM9HP2tHfAUE4
zUCHR2Z/hDvKgMrDHjwtVz4e4ARQkiES4+6NLzb5e7BRknXy1e34hnkC/AmzKLe1jWbQd7D+ApgW
gMkczi0IU0hEjvaFIJmeOVsFdFJVRY1IZPPQLBSnf216kBmdeZjb679sfEYN67y8ZINtmrU7DG2D
3G2EctSsT3cYpqR0CiEJptHQGSmYLhYZTM5lk1aodfWK/Jdy+LX7sRoJGlkKiapUCxSs1Pe0p42i
2JQtM4E5JTYZ0vMxhW6BppZEb0tXaPFtCnEXo/s0pEd5kmVWEl389iiyic8WwFmrIwC/0NZdJ7rg
SSsj0k3q06RP2KeHnUFjxczO1auKO8aPjWqSSG2GSr9eZMaKyUIRfUwhh0ytcDrHa+EPhpsS10SR
WQYZpOnd1Fu5mxnSbTaVytM3T4HfPw91fUFY1rz8/qjNlIIgR7z9/huWast+BrkpN7n4Up5xSOn0
/jA1CY9sGE+JDKcy+68vcrRCxPx93W8i/4Ncm7a0yeu3dGz+g59UpHS+plUcJdOC7JYmPvz9C+gI
fJmLPrh/+0q1v75mf7/+/W7smH5FWQS/NlPJr9Pb77e5WEFoFKqavtZyPQoNdE0haxdnVueW7ieD
NYJYNQSxUP2PqzUFGKFtkyHO8/vt7y389YfbX8Ps5F/+/mGd0W7fkoP1HVhPa8CE/P3k3y+/Vld/
Gc/9fvv7Q61uXiyRSuKs0K0UFWJDXslJ92uE9ftl2l7+089+/+H3ZzICrUqqJ75iTKfCyCWvHCNM
alesk6eURC6OBHaA5rkVZbymm9hANIX2ggj7ZHHEYxYLnpSYdUhN3dVyo/I7oX6aQGZWyGJoeAJv
pyAD5fyny0UUFITwM9JoTtfH5lCFVo/Ao0ZhZIXTlgKhpcYIgWAsowuOD/6gqCup39ZIhxWQk9dm
Skje0dlkwONvUB/JlsHcCct0X/ccyKOo2Vi71XCaF1Ki/K6dt25CE42nbjRRq5zNz6K7tRqAoNZK
JRIByC6TrotJgUmr2aS+JtcUQgBJ1Fa/LrJ034hLhYwuxNdmwt13JjxB3CDxtVavdhYNWqQE4HP4
pSpxnrqJypFWjcNDB6+yBrUyMaI41zhNamMgJhKu8nnboA2JvFthkmtZ2rjv8gkcqlZR6aRxrZh5
0tHidchdO+1QQtgz6KiXWjLy5nsekA7sIsIgdH3cqKaYngoZ1XoOIXoPDZuqQuxIKVmhQFVmzevO
axA4qMet2XoEH7VExasnGCHIq492USXPldgH8OkTVF8gO5I/VwaqW9IKBwnl6gRrdYDELKRMNLyP
FQ+tbRDwTvRnxSJ3KJE2tJHEJ5KanbGgo21+pz8Q+1ljhPGPbayyeeWEAollHNnGgCtQXqWfaNB5
mpRp+xlhfbvOCR7jkgLMsKn6hNSjVrAdMVknOG1YL67VUJ6LRr7JW9ZFK0RgAiFC9aKD1oB5ZF1m
a2LVjILhi/H0Vg1csSBkkAIF8zT0iO6LnF3GEB/KOVoJ7CF71nH2ZvREo6L2aaWWdooGDrhCo9G0
TqIXSSczhMc8BJimYQs4ItgoluXRUkYaJUQsrQ3MNnJpC++lKkSRtczPtINN1TSeunZUzqVcX9dp
gCFFoZcWlPUoGdprIytQCUaBpvgEx0P0zhrTz9Hiv07lpVN06yXZIETNtSbFPBZzGaRJhYV4rSHA
jn2mJrRnw9Cmfdb073qkSd40NXBVWLx2IxhXTD4595KFzvvITLZJRJ6TGCNojvFd1uu0Wyd621JV
/W4EwrmoUBAyIh4RxhIrysSAzFB0JaIh4jE28D2ZYNKm61LAVEIXX0qHN/yWqQKtfealEufvon4b
kTHtp5bGPto+7pQxk/GZQnSoyon+l/BDU3TaObLp3I1R5C+P+DZ4oypZp7ZuTvTT9Ef6Vo55KP1R
lo4GGgz4XI4Aag0QkhCe1TQp9YV0lFmubl9IzUFcH3qd5tmuQ7GwhBxBm19gjgYsNnkhSarT3G5z
vTvQITXYYqh9i0WFNkOl+6GUcxK03dPUlu+TntPSNkj+quR320ynU9cSXU1AosOIl08zqxNsbmLX
jGl5Qyd+EwbzZ+Jv1doLChJZSU1Ls06rTWnB9WjXKTmmnCNWj7T5GtLsPZEVb6RFaCBGQwdsoxmB
MBBvaXIlejKqm0WN81tpoH2YDXFj0zQcSKKwBpNSLlc1jvdprR2ZIsUn3ny4IkFe76v5SUJ+ykDz
ydYnKmtTB2wYt29qh2Sv2QvHNYGmIWwNkvW8Rp5idk+LmM+BguxLw9AAOcL+jmLs4QflR5vIb+i4
msAEiIokabmbqe9OUUoihIzjRVOVl9aSOpCPNQnaRCEmrACi2qUnJ6QJS68z+GbtOAeVhMJfFVNF
FjwaYRWnUmjTERv9ttD/elgiFZ/R0IqRTCrLw0ogo+fVaUhq5To06WMoWY3HZpwFcvqkR5V414c1
snyrcpSpZ+lZIj/2y0hRBypW1wrScTLecV/6xlAi2eMQ/WeJix0U9fgJN3JaToPKfEdjHyvtujqH
aOX7KU3HdA+IH/lGkRBD6llm3Z7EukYWVIqfSx3/Wkzz5iWXzpKwsm2a4+QJGWY9UlE/M0vtuhGQ
tCx60vNxIm62tNxNOoEqYKTdMPZw81XTEcetf9I5PKWdrECnLXJ7rQk7qynpTznZLtqMgP94Jzpm
JunHIRyRK5K7IKJDh8LDBpHQOxy1aXJOMow7jOJPZ0j0B0hfIU3qNIFOU9ApSeZquvzSF9HkxqqG
EDrO6l5hjEGjLRy1qqx72kR6ZLQqciD5M95YcDS65SoYEUUxZVzdArVRq6o2eyWrP8mzQmzL1jKo
o+xNojycZHwnpml9m6v+0hYdGEE2K/tVHE9qUkd+n8QjGPR0U0ENLylunblU+YJcJLuixyERM5oS
qHOB4iIodEbLKInOI06AktAeeo2GpA4bdGqMcv5I+89lWuaTMGZ3QqpbrrEimqYS0Dc17m4azZI7
jIrsOBXKb9Rj3RyJH+J39SMU6X1msj+UqgRUbphBQoSOCx60Dj0eTsJiPUi0IUdla1EyMUsI3Cgf
Y19Qj90TQpZs7QKooqSTbK0RBo0r0WaFPC7EDHCqVo4CXQTSzEpDC/oJJXovm0kOUYmlfBvDNK16
sDmzYc2I0uCrRgXLPB3PdD3iUfeHxv3dwLP4qJGnaUfTjpIQ27uR+9fpeFlXKzkv8cXUCrgNw9uC
vRSKtmQDmJetuCg07XxqhVmEN/wdaTqBedT2z7HwMGnw0TOra7wwHb+TRQ1vFpUlZOQG5ARM8xxF
41fUGaEvBIpW75ua0q3cz8AAaxU0SHRh3IXrQFuoVy3rvqR+9FuZcKMxAcFbc31NQogYDV3C9bKw
jN+NrnPVCOVTTRopN0shR9Ca3UnzeVESHHVqSqhmqniTZFEgNEhySMP7SiPhRXzXnqvN9SM23trE
QlZveOPAedARe91Vm6JEjdVeP7t1GGqn2sqP6EX1dJtvGJNY3WYrqYIUHhzWF9ykTIOvBkCvWCrl
wU6h/1lv3LY5aYm8XoxkaM4IEwDrLwQsIARmPHYu5g4XRer1U2ZRep1pxMlivCKmdA3Zm7JPPNnS
EyLLsIPSzMcTCch11lB4mMRqPxlOjIVQWGlHaRY6z1ikF0XPLusw6Wcpb5FXqjknTdibKQ3pssyW
My+Ae0tp3Wc6Q4lQxKbtrOzQOqDOKU61o0tXELM+LzoSiqZAJqA8l2qXgoD3YHU6UqZ51B3ScWye
O2iLXk19HXWHB11vgS/UmiHDbptMkCo9VuhAw61a0rxX3fp0IB3WNi9cTQsQmZYD1bLuu0ZM9gNu
b1vwDXJmdOMjqWntd7RhQwfmZWHmPc4n2vtiQXeL1faIBiKLQ5XeW7W5FJViwYBae3tbPDpe5CSP
PFxNVzdOLiGpUHilPi+e2iMA2ySEEQI7Uz60ODCBg4Sp+l4R+7po9/wUbUnNXpwKKCFtfEyavWGx
SGs5YhtTmOAh5dp8GvBuHwtsUCtUxnW2SVSX0Dw16ZUNu0cFpSEUVEF2K7naV8nWhgDhEx836TiH
650ojtJeRhxiTz6tTOsWFUBdzyLRm9UVOiOEMBLqg5S12RX9tNSPB4rr2dYWWVVGAn9+UfBtzHyp
GHVQswRBVw2r9on2I9PAc8pEDeGArlnMeZWBSWGtrEqrQnjimwqq7HRCR88mtjz2mqEVm1bSa/Sa
G7TgpwT1jm4gutxZwCnNVHLmyWJ4txjZ1i9A+STU8idRBBfRVUm6r3FhAqkG81OjYpP6NOmUV9CC
UI3IgwaY+lh6lHvkuY70Mf5gUJQcLJxMQE669wGPplVAtLDo88lbEUMMW5jbltGVhxYYrYy4WdGM
Lr3C4KLyTOP8SmKoieDVpgiNbIGbIWAvgslk9yoIycLRO2KhU6dt0C7Q0ckigJwSWP/92h82lfCu
v8PrMTqbYnqR1Ul4JN1VODu/1rbDZqo7Ym4MYmNSaxyEBxzwgrAkUTAGqpr4Ivhp3lNFL407kiGn
zJSvKYsxKMoQyE7VoqTssMLf6l/HcH4GdtBIn0x2Oa3bVwZmVlNk1adwUCYKEoiwkdyjaN+ytyDz
2FHpF1oRa+cGncw8ZzhpafaFdROdnLQtCxXHw4L/ZZNhNDUMhM5lDjNUUug+kaYiMIpeuVenMRiB
R8YoTM6I20Ntx5X0jvnJdop9gpNq2DgQpxFu68K3TGcBbi7J65xwrIoxq5HZwoImhKV9aC69VkJ+
FNprJ7GNLnqEfUukmvxC+1Ypk+L2S/suTtjCaohuxWqN/1S8vkqJ+BSnlArXkbK8iWst9H9K/eGC
jrxQNu9x0kiuMkcUKeGadzX0/7ih+hHHeEBXiNLNiXITjGn0RWsxqHusO/NzQoV+t8Q1VA1BR15N
aXO3ja+4yT+vm33YbAEAD1VxV3bd0xpjWJNH0S3XXrpx/JpTnCYR5BF3NTAHLtVJvZPBbuVOPHRz
QXcIDBKpmuErmIfRzM5xe1Ik8b1dkWQoFOtooDaAWrhuwr0dHzqrGK+ZOP0oE20kpkZXyJhYGBUa
eJFpSY6e6XNdVdr3quLikF2LuW2CoVwpA6XzVnSmEtRZwK2Zep45kFzQqD9jY4373qKWh24NBk54
J/ooKOEiJMFoRL/lQ1ipLEiYk+F5RI8gHD5Xyl7YsEYPa0mYkiX7ez0mX0mVf9dG1IDqNvetFA6n
Ei7lyKlqrOa31YmSq2/SIEm/Pn8MJgLi4iC4VsFDQrei8hslhAfgtnki30vtuDeygpxm6r2SHdwe
pBmF2UgJ0D4n4I/Pa4EyojUalC7qdT+jroHN2kLbAUK9wG4BZktgLltj4tQCYix9DSA+NE48rQRT
cn2hx5fSRcPaxeritbSsH6UQKi8dus9SZ8TlJKz9ZdUvSi6BSKeG1wlERQa5XW3SSoOkOYuibGjR
hzA+qyiBWPRtMeosH8yaMV+G65FpQAUjsmv4ymHEmS3h3WjV3wllyh6TKS2cIhjy9KC2EJjZadCr
/BAK6ERStC7uklNHTijGYUJPlab9LCW6oELTW7qmClq1YntVSeXCMX4Zuu51Htf1kmv3VkGncTYI
uY/mRwl3EVElQSBi7sDSLd5DyLsranGxF08YGv+ql/2/0Nv/JvSmo7P2Pwm9HX/KfvjKlv8m9PbX
H/2n0Jv0b5ZhSbKGtAdZzN9Kb6b1b5ohG9gLoYWjqpqCyuzfJpaSKluSKIoKEt6S+LeLkKKjG2da
aLPhPqSLxCH/F6U35Z+UblVTFpH/NzVsNskOZPmfPCwVXYmJjel6mGaqrDn6BllTS86gzyhJ1DTn
WNEB0bX2kBvqY1HnSFiaZbwXZ+Q2c4r6E8XrvkVZsk1DTyQCIAOvZnfuLdj+7CgQiwvV6Wsw5nyG
C5Cltww3HndCVcERIQfmIZnqZCVhMDXTTyt7iTSsH/8wJPf/6jAjq+K/3idPShMxX9JlVRLlf3I8
mTt04jMZNYuwXdFN1no2lKzYhxuc/Wtzm5jYGrFrgnZt4HckYYcbVaZqG03njNma70tJfC5D5bBq
dEPULWyqNUvBS1oEWHU8rS0FwNqSnvTe6GyC0FsJp03dLCV+v+D0oe90axbd0Ao9VYdtj8FHQnSZ
GzWiLyWK+YU+FkhbrXitY+UULKsw7JO12AgdQPViSOeP1QFUzIn6kSl147TZYqHS3j6aQiwd9O2L
1Qt02NBntQmU/n7p+klE5qQyiJWuf//YMloo3kVUQnhXnM6S171CunH4/RInPbV9yUIjYcibw++X
kTzksIkMzUmFc4bWJxjz6QWNjaHyVu1rQ/4ZK0hbiwrJDi+V/hAtzWslJhacU7k/oHIEI9eCVxPp
IuKpAnBaqVt3SfXv7J3ZbuRImqVfpZD3bJDGxcgB6sb3Ra7FFS4pdEMoFBJ3Gjfj9vT9MWqmu6pn
gMZgbqeA8syMCIXk7nTjv5zznQxF4ah992TrGiarm89AZwt81jh8szE7zUPsAzPJr17eh6dKFdA+
PcSWbkYOcLn859yZAOX+4+HPrxmVXEhK8lARG71P7PZxXP5Ay+XXEoh9ECOKtpS0JtQguKUzMTVb
afGHVwrg0DFr5DrUAUDzvIdYtPzbNM/WqX3NjBpBnEU6tueGHSIUFC55fagidmfsyeL+FAZTf6JZ
7TaDwT2YAtJbO/YMk6qrP0SmcTvVEa+IZbdYz6wns+OXZrQoRR7pO1CPEN3jnhvW8lB5JhOhiPS+
3nCTs1btuMsq/fLnl/48RNHIbxYz5DPXfiLoy0DxSHV3+vNQ+d8EgPZoKgG8R857lUFZU8Od53JR
AdOSm2SeXaBjc7NxBhfxCbWDYJOe2Miv+9o+N6q5y8mfZnYviJj9aWpUwWMMp3cyCBM3TJ5GlVBi
K9t4UQbtQjXgZ+wqB2Ab0QGrqly7FBWnpj//ifqOJHds1fsWMpbgJfBSqGplSg1FW9AVM5iflJzM
coo8euLkR5Q2WA3cXK/HR11YyalJskuui2RfB9EGepp/IJGNEUwGjiGFw2YQ/FyQcMm3ZoUIVRwy
4R68+11uGg1kltpeGw2ztTJ8147GThn60ypxe7xlkWpOdsNnaDRZT1o1xmk1qiej8tSJRn7xWIGX
99QrXy+PvF3iNHs08Y2rRwRKOTTiCYFh7JLrAwwWiURsMcZYsEVkA+vU2Tlg1EkwAK+mGM9W3UuT
dB+QpIzTqA/j7NMcspol3qA/6yHOMcTVzwwt+jPVTwXpd2cM5a0uIB5WgI5WbefQuEoH7QmVRTQE
Ky+vfsJ7wbBEcqGsUQqFUcxi27DRdfMScRWTpUHiyfL8ypey8wggy3LcENGnmjx5qpeHPLhycEys
S+dqHeR45v4clNww64NT9NuwdnErj8VTK2G+F2bWIJRj0FSUuEuRk7axK5mXUCwyDWFJPY4u0uXe
2NkVHsPWnk6K8cExiG7xslFmunSGQv1N9g09QnliDUKZK/qvlEHzMEeEEQusAMDLdkYevMXSWZdM
endmlL/YalDHeCDoA/b6xvclcp0lgRmg4gxwxfsgPQJxa2X3sGAMgdY6+zEwY/Br+1YKkuIn39h3
ur5XugZw4Ydfk3x2ovI97Dh8q2jz5zKfcnIgk6bde37xXpqmt63ziEVB4CD8IiAY5+zSBjTem+HN
/JSi36ZE4nE9MIPpIdRtdMyWmh0BKSvtLmrFS5gYzYFz4irtlxbq8ZKa3u7YMNEdz/m1z7BSCumS
yzLVa34YmGmw1DuGQTDGyyPV7yGNMxM9kCkRZWj33oI85BBtS9iBqTYTQjnenMFlXZVU7My1q7e5
YbPCDmaW/pM4gG/tjo7m8irtK6C/cVN65oWkmZ/OPkjTftcm1Zc3xfeOj3U0alNvw3oShHHpXjwX
+VuhiRLuNAZbv0clzVfYBIrdQ1WPt3ZCnk+YzfNaNA0CHtpGW8B09kcpV2Em6r05Bb/GFEqhkeEt
j0BMAQ5CS+r2D3QeZ2bIx1pkyFq9fOsuW/osJkC7FUBTpt3QVdMhLQiDswI8OiG+GpXUr8IC8egG
ESMVwPpNQvkS980v2cRkrEX2tDLGJeTXwFBE0T4f0SocMIYcYnuYtj4dNYYCDe4lnC9jgyKIbrrZ
uPWmtXvscFU7ArDH/ufO+T7sEkWWRJUQYcj8MyDSop8LfozJuMmENMa5NIwnD8dRHqQeaXHiJCrA
EAbAHO+TaCH+WeHgaYFDuB5/3uoq6Bd9Mh3Yt+DOHctt7gqkywHnFqRVJLYl2WRUZoiX+DCvPGXT
Cfrh4+CJ+hlK6cWRGsIde8nGd5ptY9M8cZTt7I4wAuEVN5xPTN9evSCg2vPYXoMA97Z90zzOhJdu
VHaKiY0G7R1dZtIKB2nh6x/1E4vDfG9o9ni6f3c79yXJbayDTibp27ksLSczNmYHhb8iOkphTm8T
iBWq4+1ndW9vkw5WD+mMK8cMwBVMLdFcVGyvuXpw42vYdcPDEPk/65JYshZW1BYTQ6aGnRXINxIi
u7VTspkgM8/ZCyCXSG3kWyoCIhv1YK1iIj4epzYXj0U87B0VvsVJgbG5AoU6pCkybuc7l1QmUwLp
3TcxzVORUdMgiVVI4gDXT5tWkjSQVgWwwG/SQZyzLrHfdeG+813rGGl7W5aAWeYELIVqbeCtHeHU
iZeiVFMY4d0shGiRtzggDEpgHVanJoq6OxnU3EJ+OKIQNLcEAY31xRe8MEnKAnxuj/5gHSw2wevW
jIb3ybw4gz+9+ApdzaidbaeNTeO1XKeYIXqvkmciXU5WkP9u/WpdtHP55rigCMAlMldTly6HsYkW
ocS84yNtyWy4XTL2PlDu1tVKzhFZW/AKBF6+JsM9T/TgXSWZCVL+jSud5gtKl1OGpKCLTNd1p99U
U/zyAz9e+9TuafubN/1Z2QwwXNysQQ70wCDOMy9AJRB8tO6DRQxp3do/dV6UHvLc2owTclWw6r9m
AK8rK4v3pWvvahzLXuQ8yVk8ELVuHYrSXFzWIMKyMXiIwvKgZsQ+eiTUPPRDVL2sHnxCrAg4hg7o
Pc2jD0W+XJSQw8X3cNeprvHXHZ4gEer3kaZbxNnbhMjCkOmH1wH1iR372BvdjoF1Seq5g7WyaB/Z
h+OAHiKk8L4G/1KZ2LqMY6lDdiMJSlaj+aPJQggsGvXaTb+nkmytqPTupzogLbVE6pTq+sbM/GUc
5VtZhc/kmrGJ7PpfbKvljnVQg6jjpSrlXo6Of7CncJ/gHyJGIoZpyZXdHDvNJzixwS8Lq9gQM9Ou
FkjZanCQr1LoQ4Hpup07AaEerJFhN3PJHrx+xLu8K/283GWQacmy2urQYaDmoh6b85e6ru4lLv4w
AhZkMpHYOn1yBwaX0I9SkBXrwEEL/C+lP4ZW3Ljf7O1l5eC5+rsSbOTmkes1IYWinefmSM35zcQY
FUpRnu2hgFPgBZdARWcje5ops68t5ZiyG29TJvPVEsk1bYpw5ZlRt4ndz5kkAw1ijUiul6ZffDwU
ppFbXWM8r0Zu3pg9MzFHtWWKPOLdSF9rkzxVr2fhFPnzkfCkbDWFzSruimanzVksDqUpZqxExO2Z
+36F1+IeLUAdZWSdV9B0rOzaeLa5L3KbTs5NLuHkTzs38x5F54AaGGrO4doWHCkly3rCBOroOKZl
fZi9QO8GyUR0rrNxX1caIgVIPeTfabpGY4BDL8EST1rLlNcW4YQQhW0TK1wCXsLrA/hvUcpLbVJI
Rn56q3P1ZLtsQRvrccioxxues9vYck+C+H3QOMg72dEYlfg910iIo6WrcnuNP11B+UzivWwBBkS0
3CODWXtOrW0Vt29SRQ8j+NIQOFZdUMQ0MU96LBwoCpyFHfN3JE7Bu2NXAtwli7tBrAqFRCXPH8qx
fhEFyNXeNUaUgQxm6W9y7phfOAsnO0D8WIYQ3EHAlRUWw8Bc7NKBcY1DxFJjPfl7ApXQm8u8Qt3j
4JVcXlLOQg/5ZhtWzEBH8FMllN4sQ+NglN6DMtBLjzk1sW6be7iKDUp+wBIigfdS9iPmIvFQovAi
Gcg614Z7y70FOep/htHwJFNCWaDb2lsnF8gDss8UxcqmT9yfroMtzYyLjMKKYDtrVKeSetfEaO6y
WtB5eYhsdhUL4ZytNlCuOloZkdPfczjO0cJtt/yNn3T3eWlTChJRZYzfekp+DknGEltYL6RHoZ5G
ShkPnxU45KMxHcgYIv91QKOagfpD6ZyoM6NBihILmWc25J+6je8Yln4qov9sTYuockWYiD7qYUhR
FaOHDDj+hGWfpU6Plvoe8nZivUzNYQpgTO2RVHgq7sJDDpqrTzdkv5d506PhmTYTAHcLERRvr2vX
yCi9vTcSQ4h4cjVpkSAvR1DT6ARMVOjD/EuTIyTxdB2bPYw/JK4rhlZ4Q7Nl3gsdGiJEBn5rBt3X
xd2+H9ntekHzZHjRrbQTf81wfNtm2bUqqy+wp1+CXsQpcMuZrP6n935EoNamkg/98J5r/znBRtQb
2b1Ie36GHAKsrQIIhN67pII3B/Tm5ShNjE/GW97Oh9ahcchJlnOa+pm/mLIp5QBr/ezNxJRUZcjE
rbEZNyRfTqtOZfGu60bvrLqfST6UZIVMJ2sihZCPcUmrSw2NpzuTcChC9gOtiO41vRxuhmV3lKtN
BYMSQgIyIdOOMZp2IJ853Y2e5tLLQYowfy3R9ErUthVQbA+zuxo1S6e5+mFGZboD1b2NiTNY65h4
4Jzt3fL/4pgHCWtHeO7wDaps17k/mSByuY7IzidMFgT+oGzBXWrGb8rANR0Y6pz7tb/yucdWbHba
cTF6jHwcKAv0CvCpBigo+fgvLyR46Vf/rq9mXgzp1Ssb8YErwnZtZlVK0z1yBNiQIQPx7swAZMIM
ntygqlMwmDV/RfCdx9lzBUo3zr8MZgH16Kar1BYh+xn30TUZ8Zc9lnHPndHLFOaR2v4lVXLvu+Et
QMiIUcP/UVJEru0mrEBMh08GO2F7hMPu0hZhxMofatYIIdmd6/ka9KjRUzZ4k6LcGEoE3qkPdylr
w1VCiMzayVmOdwdTQMxtGTxyc/wkZhjXgbDBvMoavkQm6OW5T0TjOB5Cj9ctHEw+bMpH7x6G62Fy
0L2Kmo68Qro91ngkZo01y0ltCe4kjvZhG2yrJYcl8KpfgeAJG3FyRaiCU7knxxB11jlm/0bMV8z4
RHBDSl9YZ73kvYUTLqjvqsH4HIaWe2z3nsTzJqkINu36S4NPIZsunCG9Np5dsKuLgPPHFD0gq96O
RQdusQ/4Y8NB6BARaMjAbljEyPY7xBlsiHM2Dd+UFrFRX91UR1DNUXaH9WyvQ/AYdeYHqAbRxgTn
hmCkyeYFpMq/jdZCYYUZ5XOj5K4HgcPjvWsiG5YRh+gcctIldAJ5DTDaVxMcatLJI6+/L4PpWnf4
OfMszE5FEGxqBC+6aQ9toO6EQzWfq348oB+72fX4DFj4ofMdcxN78VflOARDQMIZJvfq5vWLEztP
KVxNV78ol2x10wNGzcacmkKOELNkBriQT0tP1Q9h/UqiTxZKtS2LMMBUKs8kfaybGSpjyo0hD3+G
dDeGThhVjWe3NNZJ3H1ZDdlCg4kzwi6OWukDad4P5vJZs9VX3ZSvStJLzCMdV999zsogzdsSEHmE
99hpsGZ90P1oSnELrWfDcyIQdMZ3200YKZFuJobGblKN4yYv8PhEzfiZQYGSBHque9aQVmN8jCQT
YtEwRj4ZGJRdn+iTqljpNnpDhnNE6SVpojWI7R50vcbO7n0LxEJSIVGprOgjtoPHkI4zUdWDVzrf
hlE8q+U5G0N38wD2FJqD3AeJaklLrFreqbVMkW+LXJ3q0r9g17FGMi16hwwqHGbs+NR9ZV7GCEuI
nVbYQuDXlw249Qbt306aIx4Tw9vlFUnPY8PgjPk+HUg+su2a5n7TTgkjxNSf2R+f7XoA7mVNbNQ6
kBxZZxwjI3hO6BXs2uQunb4YoTXjMQYMuqRuNzWMVa+Y9HFsAI9XmPEjMzMfIgDOvSzwCjhq43Yh
TIUEpCVKG5lTMhMwx6e0aPh93bUoG6yfagLvwEK4xlldnpQsyM8TUINGsyXkFIIGJTYjzHn4LIiE
XfX4un1F6kc10Jt7hd8wIkipXtmSd/eDU78sMc1Q0qzOAjGVOOgaqGiMnqi4scrvQVlDTjTmX+Qv
GduJy2iV9GQ4W7QSOx8bWpKAYArm7LVNG1xb7bUOc3xPBQEgo3niIEJG15I2t0yfDkQsvKuuuAWN
Urt4Ur8dat218ZR78cWq4CBMZcMGvOvHO5+wrS6OUBcT4LBXE/bY2s7kBZw8p2Iwf4xFANEkzZ17
Z+ZCqP3psZid+RygBTEKkV6qKlt1DQEcYuIewglKKuBDHGe0GBqQhCSWcq8qL9nmdjSA+bOmQ3PI
i7G7T2b80ERXrRCOoDbqzIM5OEiQsmpv5d92rNDadWhz84lBZUdpyfO2GdpiIdPVmFJPM24OZoeU
CvVDmBrjrpN7OJZZlxd9+jgZQUgHMv4giYCBg4Vtiek4qgev33LG+cgj+LpqWIRuCwnDA6PFEnbc
FL77HIgCZU1kI59LT1VXTmeqZI6vSTv7Vja/kmL8XTGWOUm4brLKH/OSFJN+7iEYEUy9lx6b7zCV
vxoXL7MkK7707XsZ6V8js59zrWCssheDATgAAGiBgYei1xz3drrymza94PYgG2HkFFTtR8r6d9WL
Ua9pHMGg+MVXOiGmDG2mUsKnI3BCxOtGlT+1huVcvMVoxvh6l6UIIXkqh27Mq+uARnI1evYx6evh
3jTiF0QjOCir8aNL6/quWUSqfgRBxRndAnd5uLIN03yICeKZYO05kYNSGPt4J4icFjFKWMSsK9w7
LhY++yGpZbkvBYts15LjQUvQiEUcbB2Ua4h2nOk6qQdYpFDazEo/JSWcq0YcuU3A2TWPMXFux7L5
biJjuOPN+z3UabVP1cwyIzDY2Rl3KEuSs/Tf4LKHQEMo8aVRzxfdureB7JOHoLovbXypuaYOL/am
yTqhiLJ+OyhWTT5GidPYN3xCH2oUW6cwhwTC4vSO0WyL/lcrPrL1byTD12hKr9UUA+T33kzuHpmj
3zJjdAEQ8I5KetCgG7u9l3zVHWrASsACoU44hf53jwgPxZ2DSjupKYBrxFr4kSJDQwFLIJQZs746
KnpkdDTsOQpXrtH5z+gbQygUJBgEJfBjpYandki+kqw8dPRIRLtzix8y9TIkMQMvPpIEsH2g7fH3
y7Zwkwyju03M4C3x1A+rK7uHcMSvkcNC1DYBUhEx9CtEHEjup5IlC1LUyEXGGSbJa8WWYBdNr9Gc
nbuIIepcyZ/asq8t4rQ4sA1quwkujiZ/gQpC+9SGUSmndVLWT6ltDvRAiFgtVPTCd6ZjP9zJjjlm
7qZARv3BWcVhe0JwggVYoMeWVnwZh+ngupFPqCSSpkSRxYO6ixjFYoZG4WIYBR7X5MP9IEji9Ot7
92Q4WJ3TsG64BOk5hZR31SVjLXFtsZYEkhG4t3STMWaLmUQK1C7SJ9C8/XIMfs44rXaqTyEcmM6l
sZiGYnz5LHBqZ9rH6xMqAjvqNwdfAcxI5iuFt1MGpsjabuODo71HNOCK5ZKDG5jsVRZ5ePFw3hEX
XAKzstfEMpKm1AA7N8PvUFnFVrKzs7QD9y/P7sO5+KS5ivdpEu2kF3yMFWYHUSnBKBF2QZSkR9l8
5UOPYmZJPjTRGfMZdCRI+MemsJ07EwRPltHgZRPOZj56D36g36MxXfftBHnU8F/rov9QMSz5jG33
JkjZdgqV7Wxerb7AZjqVFcOdDlk3s6WHjLZ5W7chKaIemZR4rnobKmnl4ttGOLPizRt/SPedDMb7
pHDyHes3fbJcB9BHvBJZWUM3nMTaNsnJigrW0nZLUvMYDcduJss5r9SzNpKXSg+HwJnwHjI+3vQV
h0DBeCZFFonOxM+gp8RgBsOF5TOW2eanYlT9GvcOX00UV2P2wTbRBWlTZjWcu87ZpA1So3jwuNMP
9Rbh7V1hDdhGE9UizaktXAnDdcgi0iV+dDkR31i00AvYBfwiY9x1JiwHl0DypykNtt4U3LLcabHe
gRGsUXZinYIiJEw2N2bySdlAzqEPLUhI+ykjC2eTMG5eJRYVSNXDgUxlcSUzguLexTA+zFjrWYuB
rVTZ78gpLTAWS+xmJ3ldwJ9Kkoy3fm8xbCQ5qMmf5sLxHuYEM2o5y6tLHsAUJPM9slaUQJ5e946U
J0eKz3KgUB9HokRCIaLXDKm5/g6pzZ9mUQb3rYG72g7RESJ6mDKzXGuhudyelByfCaasD13IWG7A
D/igTetXMU3I8kmZanWv11T82EC5Pfd5F1/qKjuQwbsxnQGb2+KnjXKxH0rrgeT2fSPkHfpNxtvB
VxZ/DDI7FiafpsqpbdxX5lYqB1UXNaC2BnDiokTx5BsU/2kh91bsIsTPgk2nMLE45PCefUjl+jWd
q++y0ZTIXY6J2v4ZuKr8bXvFyS22empAn8QSc6Wt93KGJd8YHC9Vk5/nwtpUxgj2yyUXhYh2tx+A
+Y++zwcgJDqXNGtjNr1Nr3wm0omBSna4qpDjpxvDVeRCvCOwjMPIjn7JCatV12MgrtL5khktY/gp
yHbJ1N+5XgQOdyzutM6AWtI4sN4glmiKjGNe6f5swWDWmgQePb41aPyOJrURFlr0zR4gi4yk4HVR
MNerFF63CpXjeegxRtQDglQ5Ge+MjAEnFfMTjhuIbsP8i2rDIPrqI8fwReDSshVCnB6ZRJHSdw8b
MQJPclJufpNVPNlLfeN16DnaBpDgkMp7j3F5OHHDQ+2YP6DxxXbed7A9tyLzDuzWPtOmI5GvsdJ1
CtNJJLQfVojGMvDFSbbOcXDYBPPtsXOX+TVp58e5z/oHbTCkcCRvZ1rPv1hXXqSbp1+zNI/0eNzM
ou0U8ywocAiEm2JMJKSZuS4UdcxQ3Ewy7AIquncdzb1vHpeW0dqmZM2ZS+gcd40Vu7buAQE3b5/F
R5qAuibhe5JY57WQJhgSuKtCEGcnlmA7meAUzJewu57UO7buLI2XIDyE8cBr+OQaVvkzSEmVJhV8
04qG5Ut6l49W9izN05yM+d2fB8NIiztXhnQWvYAfxbWAjwTTuNWylQS57CB+/IdPt1mC/JJCJGyO
fHWekUKLHLG9rLz3REl2t/FsPwZmzanJXhHVAJsIhOXnbnTfog7X3BIlmJIpWLqECxakDDYdy/fS
w+wWocIW47LpJDJ8K3pP3LLuZIOYZ0V4CnwKrinwM07mFh5NoMqz9pD9JfUPW09y21ZgC5jUFTo4
GS1DL98V+9r1kOQuoYnJABJmiVG08Sg+ZoCA7ZGIRZesRW8JXcxIX5yXGMaaMpAi7mtcAhoVc8xB
E9loB2wPPBxZK38JdKyWaEfi07cKwyUS3eGMLgUgeVnsI9EDDDb8a2bCTAlnLH7cAxncdTCAJg+G
FKFvww4vRisgELckYCFxFMdgSaH882AS45GQTdkvIZXO4o1X6GT31RJhyUwOaNQSaxlTUXlL0KW5
RF7WMWaSJQRTL3GY4xKMGZOQmS1RmXYf058u8Zk+OZqzS6CmTRbDvERsRj322NE7KY/aaVxiOKFL
+Ussp4WeYInp7MjrjGrXvRNLhCebdhCMpHr6S7xnsQR95kvkZ7iEfwpSQBWLzWmJBa2XfNCRg2kJ
DIV+7aDdqIyi3zF3Hg4J2YbwskM+ZHNPSoQFbaytiMgYqbwjTKqsofv5aucdNu/ZxpSZyWdc+Z8A
lbRwXiqbshYCrVlWA8xiXdylnX/SqKR9Owv2iVfAZEvkY0SP0Ai/3gZ2QXxqnROkSqKqTbKqXCJW
a5Ow1UoSu+ouAax6iWLFBVPtZ64mJdxfOZlo56EAHVwiPzMNiakTKUoZyaOfeT/LJGG61AUXXczR
c8riMS3hY6QOJ2N+wyM43CP+EhiThBs9sAmhoyt9vKrUAzi/lzXstpmjEivNMizEQ6wk/IW2wIYk
eNOJGSRwsmehljR8iY78nRi9HcnYj5oFGeO7qTX2bY08kFDAFXex+2bwJrrN9hzNME8ZFq602ceb
JmaGUnWNQ1FHDJQv9sYk853QIz8pKnoBPYM1IMtqygODze6uIUcmCWcwjolzMEttbUiw++n5P2zS
l1dmn92p3GVfUzLdYK4eQF23y+K9yAXdNjOgoJuutPzhsUvZxlgBAocmhCAcNs1V+pg6U+xtXh9h
Jh14zYR7GlTAKJ51BD2ypr41p4c5zvHx5E+qLemUxvgUI+fbBw4QcXsA30KEJjZD9H4+WQ2e5a/z
1Jw2Vt799DLfOJiYc0OdGA+1O5Au5HLuzgVjMxOzOi6Z+EfvDUAQqvnJGVt4JnaIClPhQNcwztJi
Ds6FTsLDMvIeqzTZJ53zO5jo7fOgPPSDIpXNaU6I1aZTWlovmUXSKg38dAqWhz//5ph6OsHLJicN
ixxchpCFqTW2uEyQsPx5+KPGQJrQz5A3RpbQMRqjxk6JyxKolE50HCx8EkXBGtNPoQ4ruzpfM41m
L8Rv/fn9Pw/tWEe7zvBv/OisfIlWK0/BSN5QaLWP8fJff34pYhxd98FwSBdpW+IgHMK5v3PymSUV
ZwaD+KxD/extZ0U8uRG3p3l5QFOIACR1CXAYbDq+SfcnJtzQBpaHF4KgphO+VPNUGukP2Wgsob03
/+OXgsAa1v9fS01afTf9d1rqgLHvPwl3Nx/dx9+QT/OV9x/F19//unwk5de/CKn/8RX/U0jtkXHN
8ABhJ3IU33YD56//FZotrX9D2utbviU94aFx/E8ptUPOtotxypcBql9bmCRdt4TAxn//y7H/zXSx
m5vSZNaO3lr+30ipLe+vv1X/0B4ff//9L9fxpYQEwl8U+IuW2uPH++fI7E6mptGNJFlqwHALKCsl
obrbmFCkP61T865/MCTdkISILT36hz7/c/wf0RdBv/kUqfJvpS4eVVJ27d//sniC/+Wb+5bnur4V
BDwbtOH/+s1V6araMwMkvCN1RrKeuzPtOWJir9szHMQs4ntf1vD/+m1Rt//zc9ZO6PZNwrdt3lCB
xQUF536rc/yHAN3PbsU457/5lotQ+19f5X99osu78E/B5BkLx9Dv+Y4gd/T8RBBY0hIuvoIZ0KUv
/3T5/R9eVUfa/9u38y3Lp3ujmZTY0cR/eV3b3KhSyo3mEHVDeIoJrJSO/cC9k41t6deXpGVuQrQy
RqeAlnmys/QSFBCcY4nYWYnsIgsscKmBwYMrN1iXU0FxV9Njz01B8JRva2JMTM2ZaL6GsrcgWVjm
bipaRDjOb8w8VDruYpOU5aGMMnvT2EW3Z3zPzq6mnkuHh9Coweunw8XxmHQmcwtye2zLjVf7u57/
bVomeB1cO0eJKwJXZz0DaKLOIXx7dpkSesU9Qrb4FKpmw63hFR9uBmFkvNl+hYcFMeQInuz5ohdt
kKiSA0ZqdOzSjDYR7bUVt9bBaz7aifXlbH/EEzJeVU43lyH6UGqEW7l7aj2mTgieL5KMHJadJ0R2
GGe7T5a+9yJEDkT+8hfN9SWp6ndseLdhqjZt214Md3idBLc82fHKInFgV+uFwPmQxA10mF7L8mJ2
+23u/dJJW63xN3LL7AEvIuGBDp9WsKexmEVw2pFg0hcYu2miqSuUZIc9+hi2AJlmn1Ypvpjp4LKz
eSdElmzIb+YpR6BCfFx4eFKfFL7wasAF2WjiWXnZDkZNWptx8lRGOgtTyY2u1lYBFr9MrKWPJKjc
Ue8STnKK1Z0R5lc2j7fYszduxBqzGW8Tg0O2wxXqIQ9FiZy/bLu4RcQQF+2Hbut8M/l+vQrS1kC9
DNI0ZXw1VO8hARKGhOVSwuWyvf7mVsUX/u5FG5Rvlr+nsMebObkPk3r06gCPcOtYSHfWSeWiacCt
5nvxlSUEWGwW56gV+SMYyRxB1hjWbhb/+bDRRgX9zmP3kds2PKiWV82v8A975ncreI5HRh4Z+hFy
UCRFmtUBw0MRvMqMR0wL0MjS5LvNeAZFGzIRMLq7DFscjjjmsSJv3lJINcT9tr8DhYTeiOWI9JF1
Y8afBmDwRWBntcqJyQnFDPaTXD+4JRXebn6Q2vFC+oIZEF4fAeNMxSUP5KEm7Hcd1/zMuEGfAqu5
OjOXSW5ZdyoN2NUZOBxtEwNBbsTHLje3pbCc3VBz/UA+Is8JiQ7LJqRJbCnjrIZjM/EFfc1Kkzc6
wBg61eEHirhH/i7sjh1nfMiLMYhmXxmOyXfvNlY8EP3KIEuSBL1cvuUyNwxr9cmUkkrQz5+YZ7Of
iIB9dQ4dWBPmiwymWoeGVa2YvSL8crH0Si87LtcNErofWTHcTxTna3qNd6vGgdga/VYpwj8cGaB/
h2zBVgJc/iirdenqr9xgIjfF5qHXBdSV+Yw1iXBv1E1AslB/Zs1jUo7WvtXtxa+6m1E2WL9RKDAW
4n0zmWtx7kLmjqp3IXgeeVIX+zQNt0kTRlt3+cQpyUQLik0d74LeZDSGQn5dOyI99CTMalFtM1z8
K79bCtrFZNAYWKatjqzo9J7VPWnwfFKt5cF2QXS0mjPeaYjF8YZbL3mNW7d5l0lJgnygnxqcpNCW
J2hlEZIvI57W/UvYozfR7kAcYwcvNapHZ835uUzHSIjQxXG5nHxl9JsJgR79O4i7Krnl9ktTE2Zr
+izN3MJ7cpWB5pgPZMyQeVLTS1fRtIUm73xMezGXHPl/3k96tam1cL0U3QV1NTLznOFlEfKkUHuZ
LIqgIjlfXctB1U+8I7nP4T8O4FDDKzU8v82b6szii4E6Z3EQHGbbu8b2tPf4wbqRXywD9ZQ4yVPT
D3vdlDdDIHBs4OQwSWBCslwUM1pAqV4DMdzqfro1QcEsJXygUwRylBDjEaXjjRntLpLJs57rLYcq
F+PgfAnFz6mH5YxpyAxN3FtNvkxUMbVv7C+VTjfhcjVylh3N0X4anPzJMounIqi/g1lu+n/n6bya
Gze6LfqLUIUcXkkQzEmi4gtKGlloZKCR8evvgr6q+2CXPeORSYTu0+fsvbalI4Fa3mNmmat55HI1
QGnNHlWc6mJEsuoldsmZtqaSH8K5OXcqlyIfuTsdgn7BZcUJ5azRZIP0X5KFGXsipCWfJBqQrsTs
PyjVx7PMFHZND12xLvX/YodpApqlR9ZeGc/Vc/s6pbuxZ/1UPL4a6jqOLQp0RU9+LpdkqtlidBO5
bsTblKfZhCV+/vuCmpIxSYCw9PfAW1X7WTfJAasSBlP0Rfw/15PGPhqDaHOa9oMdmSahzsQk4YZ7
tO42akO+h9mc2do/hRG9kz284CPRPyxmeJShYDPACmB023oEzPqtbmw6mX3Pmk3kxLKqEYmLE05b
yClyrlfZTIswHmL498O6HIb07g5y2pVV06zbKgTN4zT3ZCqglnhS27jSXtq2QImYqGuCoC3s3HdZ
8FLo43AzS3HpQlCWhaWsloDjbNn5RJudjaS9m0rZbaxSPLNHH7mFkI/78iAXgrs7vFSjkwempRMI
kQBYaUfvt42KbS7ZAQQtf1/jAN64fAXEjyWqzmqjzMvMkzcWCwatBbudCFEQa4ht6oZVFoBUletI
6oBExlOI9RW9ymOOyKd10murLzxQu4YqM7rvsqYt1umIHAWupNrpN7nWZytnItihjRpCxyx+FJvq
T2ORKU+/I0l0jQ1wPKX8VbYEnk9hS2ei198GHF+wSbYZfFkFLNgRSEd3TOyap9QK+iLXT7NiZyuz
4xxKB4FhgfVhOzzKdQnHUh31zwE2YVPCDBUA4Us5d/seVkeJLf86y/EuZqGwxppfY8g0PM3okvRD
E5JkjMcNNejsi8LlcmZ4bhIvffRziSYU2CA5cdm3Ui5NaxtzlNNHJQ0R4jAmsUw9TGRbJXoTaEjm
gSZct+qHdp/UhYFQEO5/BD3LDr9N2lhEEiufSguJRCgTV2Pqd7FDHBbWljEfSObR9ScFHq70gP4l
zBvcBkBXwdzFSSjg+CqkT0ra82o3uzvFlCd9rq/GYBdHEAqvEfDAoB/hCqM23TDJG61e3bmelgc2
vPOqiEl7RFxAWRai8teW4eNs0fB1B+Jl0GwkhiSynlDEHmHM1PYPtwUq7+qKz+4AAVeoBKngn58M
9nQJYWEzNz+sdsPRRhcRGbO2aceFUjF0jwSjJTLO8Kus2YD+9yHiWqz7ydqZE1kchOuM8aeWezGT
IxJvTCOjkYEKYi1KLE1G7AFsZ+SXKOqbEkGwiNtqB7RA3c0IOVG2VlgTETnpSSu3JYdQ8sPMB4SY
J0M4yyC+jw4SGZQvWw0YgRcW5L5Q/lS9AV9/dC8m7OAiNg6SvTepQzKhEoFz0dmPpfMduiY6c9Qa
GEp9bR5/eoeXipj06hwnGf4eDBZti8fQbeMYpGql7lq9fGLCQ5VUN/8aXk0SCX7inAdC9OKfydQP
uY4DmjRT0fkzGfOoeAkLa8OFdZpa4w8NHW0zFiQXKqJk3Wa6Gy9Lbq0wws0MPvzfE8VCETtQ2BD0
nePSTnxvDEIHTztpXVlE+vRQofzrFvCaiR2HKwHx2M4xYqCNWSewI06jEt4y6yfKuNkNsqWNVRRn
CzPtxux40poR4EdpxZvJDWu8QvF32vYZSriYE0gCRcKzoQlYc7/icEtl4y62+KIFwFPbMsBtxU6v
NQaoZPUlZhDewZ3aZJy+sKvVzhZqyleOEIViaz+7sr/luGoqHR6sFcFaZgsPkobmqzG0v6iSKNzG
9JtTEaBzHSJwVZvUwjnJAga84aqK2NGnec1jjH7aYHzKQDkoVP3V0nWmVFrm+hKBGDqQi8PMDrgs
KHBakRD80V5XKiELCQDxtOzE1tNQK8qOskXH9R/0IHHWIL49kbIqopDxwQzBpUq/RTEU7G37ztEJ
w8v0fj2a5gVJ+E/HgZUpZuZtpaW35EGz6ZsOsVT6b4Gk8yAtStuqRFZS69xX22zAQNj13rYwpzQq
cnU17d4yu39yKqcBWuFwXUKxj1w015ketncpGG85GkwuJ7koUfdrIUncWBV8j3JKXsDULCY3tOvU
qBeroC0L8GONkboMNL2vjw2lRasFigqHaxzTBGbHIuSqGo3w0I7DBgMbYXfZ4h0MbFw528gJA0OO
C0HdfW9TzfKlSfxI5TzpVQ8jRcmbLZ4je7XM4kxRUTXjuallQxE7VdgcE7Ik0fMbVvgcnrPCsp6a
tMT5GKaCSRR5hebaVEsCKsGj9FFCMGyJSNyaWzI1kvnbmUlI0lDBDV5vbiIP8YuYElabfmuYb547
tF9j5j3bGNz2VFbEUI82qQ+hsEk2WBA7g3WiEIbjN/Jee4N3XYyLq5iWgeiGaW03EoiY4bpMuPUH
Co+r4o7fpswmHxkf9ze6QCXFliqptjN7IGBk/HYty2NR5D3TGrXcDGHB2d0FlsnV5XEH4oWi3/Yd
M/IgeqE6wvVFnJw9copr2tPYLq9bIoed3dn+nDOl0KcZ+1rI0T72UlLrI4mnwVKIdFmetAzxpmZh
+4Dcwf87GAQnRomghUNxjPeDM4bKFO/QjT36VGp9gfQs4FYJxOt0IHaFq8L7dug9NPQbCoJuenCc
Cky1tlChmbrpsRwqLEoZNgCb6JiQmi9mKCNMHMiqCBBXqr5dGB+FRmi31qeHPs++HUV8Dskmjf9J
dT6YVDWryqq/StT9rCTaIdXMQ62Gp07PN7M7bpW+XjyG+V2diRSfpj0AtmLtSWZignY76/+SGKYa
O7spPtQJA0xZaPuprO5lrHxV6CVW1Nlw5dWa7QS3aQ+7yabMgfSGNRYEl3/VGEHxxMofdcB4VVQZ
vYJCK7ZOTJM7XbRtHdLWsnzqLE6yYQsyDL3Hd2Iwk1MLE6OriRuQ/81zYdI5TOdpF4ab3nVN3+4M
7RQ67lFiwemtV2VEwTXblqArnl90lxZYjFtPhC3GjILJG5GJZRfPgVl1/zGWeupz8ewUqNsSWOV2
hivGFYW9ijIWVYeIXRXhUi5MCTS8fKtaIOFZgfkhxClFPwpsLMJPb+GVp+58rJAYZxGfgKt7GqVx
b2LzbNhEsksMJdukQh2QGSMpwnyazHZ3pmWevNlCLxQlZxzhZH9w26hqjVulZHzKaFJWJupQOSnm
1uSE4kOHwf9evzC1qdYj8LdwJKQgbXoTOHd+sxuTlZlu0maqON61PeGRHYU9uhEWwbBSNnbd31pj
JFeGGeO6U+1XbEJtoKELzuWi+UAndDRcwPM32HlguEVLTnLS/drCrv1k6xSkgBcVl0tvImokp3P9
bEZDbYDE5nAEbLHWwkMWkraEpjHL0X/ZELXWdJ9fqin2guV8l1q13Ey4UOlgrCGIrREgBXaSAMbH
7Aoslm+ACatzeB3FRA5mllD+TKZyKFX9KRsw7xSAfUx4ees+ny6pIz0WFIA5Rmxv4WjNAeZyv9PI
DRiaZvInUrlwOy+BDWZDtEO6stOxP484rjm1CaK5aAkSSjwNwQSbCPInGRgG/1ZmlfHWJc6pqwfw
WcDBt6Y5l8cyxeCezN7KUCtl31vJkxMp+Z7J4t2oDeNIZBBiIJb6VHUOKomMypg0vHMJFSsjecZ7
dH4NkJ/rWomsnaEyN5pm41s08jE01VV34DEboYTiP03HTBtkgF7M5HX2zggrJP6XbA+Q8JrVeJ9G
UivMqEaOl7O75iipZC9oONVHFhwO9stebXcezliOaYng1OR5bNhWIyh1QweHkaMKf5jrtxIQeN5h
vnEFKztOe7Y92aG1soFHOk5484zSz4eGAED4vUGlZyeZ0ckc5+k6DsNbiOBxZesq87pJAANALlM6
htzXw9+6mLyAYJA4o+kU20z5GllG2yEk+bnXcyBTJq3WeoltwqSkj+Fa2vKnypWPDImb36QjaqaU
XSGzPFitXEDdknutoazQSjeoCPeN0sn0YaV48FbJMelZezUBIKwpPFTLjbKyTK4pjolmY6E5WLTO
yWgeskkebSu/CzQTJCmwYw5jScWS+gmdNq5MEQy2w+uTjsia4b2VzAHx6Co2EtspmNCG+ObyfLU4
Jbaq6U4rLccOhnLllCmoM6fmnx2atOss/dWL6N9mBYSNWBByGHE0+rClhqnP58Q9bkcp92WugSYZ
aD4iFOddQVNc2CjY4Rd2gWUtpIGOOJZG45nn4R6PdHx/rK6mKZjxyRAVnTNDufYJctFxPBWFBr8R
4OvNrBRi6fDapY6vq9WXhzQNNZXMdmxF2iH6tJVffa4gz8IhXEXNRBBrKbytlYB6gCK6ax2Q/rG+
zdDCnDWZ78qGZ46vQpXVDXfsmCfF5ADhzRrhGV76UyzWhckDU1e8lPO4yZ0qXPcW/KjaqVE4jFRs
aehCN7HGtaHhcWkchCueoD1n8fy5in2xnBq8tl4oj8XW6sfGYOHdEgQhIIpHsgiQRNp0grxyWYAi
wG/oz/9+stq6j8YFkcoA1U/1FNvJCERzyu/x9DU3kP/oopxtBQumgGK57KKxQnKGV+B9amZthY3A
Q6u5NAExNK7Kob4OOkpjDnvtOh9K8i2JMowk44BQY5fQuqW2BscqNfs6KDSgWxUvE0rePn8oP1YY
Hue5JWM8mx1CMKx7zUi+rQx8ZooZWL0I6qrad2b9VVv7SWIOEjVH8sYKv+0QimTiXiiuSP2Um9lj
TO/EmreKbPfNGI2jnZGk7UBvK1rtpNi0sQmEzxF/YbLzVm4pv+Cb4r3FhL+iN4odCKVL/+PptJRj
DUIyyncrJSSHHPNpUz6N9smwJ4UWP8r+1sopEaHmr1oZBpXdnKKKWAa30x5KpbLCN8AZlkMGoe++
aol7VIi9JUuNzgCqaTU13sIU3VNdf7k61IGxU+5UqF+VnuC2m96SyD0xJ7hDeQj0QQGX4mSrWZdf
YzqRW0MOpB3z1eRYftEYfItH4zEr5mOAkhm3A7ZmMJWpgWM/qpIKFmT+Bffr2VSKD1PyC6kiQQN1
qj9ZCrWWV21spXrKcG+RjE2uzmxhXhg1kkm097ZGJ1zF3gmLOqW8Uf5DSq7xvVnPpMHfplcAEp+4
OLkspr5hqskpMTVpeJas5IhGYOtCOCwA5PztOzLmDAzOGHL3Tg1NdpGaNBo3xyUXjeLcI/bXONYi
r0XBn+GTscyn0ja9Z6SQqyjmEKgsSSZhDb8eM99WEq3TWoxZ7EQS19biVZT7iVcShVgIzE+ViIDd
3FlXSTLcyx7KpjN+6qiHOWhfG/pLIMJBN1U2oikvQT5l7YoQT3+s2+e0Kefz1DhvAI7fVRvQtZ5T
OglByLhZXEQ79OzRkmzJZMkvizqKzgXHkbLNCBun998hL8MxoZk9JZ2aBEKJv2U6jZfGYtmPFdTB
ebRgyjn7zRP8qNZxKhyV5bPWGy54Wjp6E7pgJGRTtdf1qg7ssPXuA7L4/L+h975xJNwUndccveoH
rDncjJLTjvtQJK5ekUBuwkTPKBkeB30W4gZCoKG4jHjqjWSip7wcbFtjZ4UoODReq8zAzuHkd7T1
3MKEBXIUCxeA6DOvoyxxNOfRa9GTrJE+YnAU/lRBxuJ36poWkTb0Gfj2e1Mk0ldq54YdujwNTBzu
trrvDfU1H7Q4aKRqH6wxfku6OjooWtYEiKEDpVTFsWRWt1Kl/WLVg7nLzBttgXgrQ5ucVWoXEjFw
blf6TubpU+/09cV2u325QO5ndFdbU9siQFLOaWk8xDT+NAqh9JCWpyPFnoSNI3Dl5p5fIJFFBwjD
YJzZTRqSleuIG6GHNisV18x1So8GoHxI6yVX4mhvmFa0U95qRKJaS6tAuoewon9VL3Xq314YKfyA
RH9CAcBuMNqXyGLLdrv0guCam01TFUrHuTZc3IJWgQ2och4wx1GyjrARLM8LYoxxbFKMEVVu3t9C
j2KB3MUhvLdWBUZbxN9/jy6RqBzx1cxSV2m9VKCCtt+g/EJ0oBBCB6fm7k3VipZclh6rThTU4KwZ
B4YdYr/+0xydi9sjIf97zzmv/BqS+64n3zLW6CvX1W8XwYQP+bFeI1CUViVRtEjf/56GPvMe3vIZ
y6XcqtNFWk3rAhcCFRF9xDopS78sALaS69KUrbe2K8a9CDfQZ5f8yIrdDDl/40MKDTrNtdexZukH
PfG+vIExaRyaGExdwC0pFUCCgQsOAfaA0kgKPzTpdwD5unfms0Fj8eCUcGoW3jtnWWgtZJXTHRZI
oTbezK48Nx2jb9RjAVcoQVOMwRcjLARL33aQJCZGjg8SX7Ctc97Q54GQTeBYXs3xibMXlaOqbNxR
/Y21SiOuw3MOvXPQWvtnboR3MJpIXaEKMHzhtOPl75+6ptd8HlSNgT4Jr14YQ1JdKLYZpUCsskW0
UT/sTMPUVwPV8boyXHL6purFatN0r6U7Z7zrCu9s0ubWKsL5gvx1Kg+Ty2odaW9QKo/MK7OD1qN+
wxrBd/ZU7VqpRgS3i6yEhaEmkohTD/vjDp72zXJVh4ZFjvlSzf7LTHaZ0ZYdLQXXt0M9e4fbupWq
tzUy8wNj9Hif4TYHYXwTdGaCaE5+CtVhTKq7TG2g3ptd+GmRScG433DXVf45DRFC9wHETuKcC0Fw
X+cBe2iTi+eRaFLPQLQj4DtFGtKN4jClHFQyPXzcz+/YpyPeyS45WojHyQjwfOh7ZMwS4FpadBb0
2iCDrK5iwsDtf7jyVpae8c5WiPot8uSKIck+nLK+wcMiFcm6GpVU2fDI1xAYLTaMwWDRxdNv1/bk
hJM6hS7i1nOOAE3TfBRFvaX1/xNW8VlpSSbJDJXWmyDMN4d7t4ojUpScKHyLWkX5XLTBsJo5AT3K
uu8WqvR/HnN5TG60Oun3Vi18Ngb0JEMmPQUyo1XfTGIUjpgx9IWhpwLx4ENx3Ec4etViTMForZkR
9s0e4f4lr2odO1aNqD9tEAczwNLC/guwV/EgYmVFaZlt6Wu9FFNV7oeYAD4q1vVopAYEcOafsaEe
EMdjgq36i5NOyc4yIsJmI5pDrjcCta9MQULxpqjM8EXneAY5zFopoXhoJsxjNj6XMnAy9yF/lbLA
RDgeQrAc9NYS7xDhIZ00VERVrn1lbUcHD3wLTHOBKYKHF1cyznvU04TgktI3mUV6MtLpF2xc53c9
EaA6vaWtmRbvBZpe39NHmkNM+QMxBn1oD0e99vZNVIZb22qpjnR9Oy4RLuo8o2G0y4yJLRaXROlU
1CY47qpo0U5oZHA6NEqnYniuiLiBS8IWSmED7YhZH1rh+skxN6KrbSC+3m3QaXTaCASZuti7QjHw
2mPMSc1BO1QzCG46rpuCqItdzHkIybAbaJmzoKc0jh3E9wBx429wkZqDoRUCdkAx//8/6ioPmNaY
BItXlWkHkIsu//ujzA/5rb//tm7lbLz//YRYfSShTvrLvJws4uLQmn28ktxH+vH82CRv48BIwhcA
6NZ+Ls6PInblNRsM9KZFZGw52eTrsNc9FCizd/d4AwBSaQiWReXtNGD+CqyJMYmunsCH/GTPJeyO
xlv42zwshf5NsNd/6R03hLaP2ywPiA2+Vs1wTIU33/gO8QH/H8+1tXHcmPQNtfeuqg6RGZz3Zor0
+F7ETI+zTpBJ2/1nEWhDh8yEPobZCjhEKZ81NvTZVZ4J7jbSzDspg7kvrBYOb1V9pJiF6SQMHwlC
83wM+7Nqi347uGaOOgB8b+YZ50iabTBl3EMjnl9GrLsBc318uF1MJn0+bj1sIH5e5Rxecqs/1yUJ
keSS7SqU3DudkilP4MZ7xlFC/aeyTp+AhEkiMMqXUUeYkYQ5+leTCtIYuYN594ZpDRRE9TxhJ9ng
Br/ZEt4ukWNoThp5pCeFWWfue8ha0CAVHdSR0FJzb6D7W1vquJywsGXBNUid8pfWIkW6lb15WGXz
2AnAgFTcXmBQZOzKelVqyVHNlzfdRJ7nGWP8VBjlpR8cZyXoHJLZ2XgHpvh7gpxw9xGv3UqAUgXm
XoBnjNyRVrn2xC7sIQUb4sENgGY0ACyooCJYQIaqg+2aPbm00bxtw1iN7oPVvaDSSTh4T4GI9WpP
AzC+CtXbka3WciI9lMr031S46RuCCvwz2qEXEfLiBu1HLJg21wWxv5NFLw9rB0wbT++CtOBhR621
qrO8PoI1YfRFoMrGDm191Sm8/2lV/czCcIJKuE9VNdCZqJjikm9yM5NFhtQLi5yA0Qoy3N6HCU4Z
eJPhV08GkEBIinE1A50ufxPDesXq94+sGWRFsYkJxDoye/NpDNGM1BbeTijfkOWJTdQVDx5i64Lv
hgwsmcldK0Bp2zecTh1ofIjrOtnAuYrVy1BnwlDKENSRBtixyG0G2Hm+yZhuHSR6VF6VHvu1R/6L
5WQ0zTiQ72Sbu8eEdtFeNBg++j709jWWxMNA0BY5Qlm+jzzbOJZq2XAG8XQSeMN5O6a6cU7Cyg1S
o7cuZciEPRHnpjbDC3ookNkQtG6OFpITWxvFbmbag8IFg3lbNtGTRh/StzSrf6IDSzS4YilPBmlM
vUI570b5+NyajNal0saP2lRISpK1+ui8GvyN6eQvSHbkunZKCmBBhpDHoHyvhRyoTN6wtV2EEicr
B8E8SeXCtuEJt+LqNQqpTUe1K17bmiFSNdpEsbgurLOBubAqKzxhQ5O8NssPhaYqXumFIprT0ugV
wAo5qBSpL2OBiCBLPPeFhYmGfFM5L8iryrXWm/IWpngJp1Knw408yoU8ikKAf03ErOO0LNXNGL93
GSaaamC2HnoKo8VauaHvJhfCxroQLuSeto1xpxaVceoEc8zl19uaMKPKw8yB/cc6N1p7lImDA9R2
X9vUfWkHdJEFRv9xAEGULuMFRUvR6Ecfydxa60wQUmFG5GHZo6lxlZIxIAlHbpoOIpzbcyMUGHA+
Wrd/zCunIJbSok0N26MumY1KVZvOOnUJjZHU2KRt/qVM80lVtfJGyN+wnavLMBjlFgiHc5v5xGTH
nIooOeATzZ5yi+WYCTB+59BjPesLdFF8/hBO7TEddIjuDRNBs0IpYRZQBRA5tqSnSxrg2DViYaML
cPqzZfZMT4bQPSDaMXzcfE9tRDKLLOdt3QxMa6z0JmNiNeSQHMZF8xXOLPJ9zzx5NLJTWLrDup0P
Ye0Q5ZticgN4oLIJtEAxy3nHkK3ZEKzw44YJDTfwPsuqHWF8Wdk5qRldkXM+At4Th8u5linJekAO
yuLOIlL0zamWbA22qJn62Vtsu0qAEAz3+5JB6woDmnCcEhRaNhTsGVFHrePOJ8OybcyH6F+BbwWu
MXVHzcTcXNACvjplcmLydWyknBc/fhlULhwMFoRxx+NHynWO+X2sEbHOwdDHNM+dCcoCNEHcczNV
WiasXWfbnOlHLJcTdQiMRE4OCYNFM3lpbK2+RdMIE56mGMv2vDUW5CtHIT2KCRbAFhTRRjg5NdqW
woDf2GADXhsSA6YHlBhJ3LooDZPZf8ZSQvh12tWOP430BPiS8z4T7XzDU6nTqSN6QksvjWsHE1CL
Uxb31HmO4x7M3o5XHXD5VaZO2z4CO2Fb+pWpIEJVw3hTkuq/KZMvAiEzT9Z0tSuG5aOlGWdlZsUV
ZBysQKZluyyCMjeW9Go7mZAV0tAUSPAaQSi8IrQYHZZjT8X3yd4fbiZbgEGa+rdyZD4ykbawjjsc
peZoDkcz5OihO9fW7HD0CQY2XaXnB0XAmOxFd8JDU+7dCaBb4pb1icrsEs0hUQQ8b4zWU+zLAtf8
FGuojeyjHL3xQJ4h5hzZN9vKJA9taqGyoYk4WA6AyGFCiVdGH4qK2RfKULOduvo2jTlbg9TMHXvo
u65zDBKGuzR/dtKRF09XADMsIRUF/IFtmBKj7sEsKVs7OnQuFsK6knc8hg7xuPApcxhdK6UQhj+P
I7PYUD1R2Uw8jP3JcdpgGDN5HBv7+ndw5EquZG4rW1HPOyfLI9oFKAh6C7Am9ELFJhS47sBGdHyf
INOds+Ugx82K3t6kKufoWtVRhivRZSbm+tTMHC8Ug1y73DZp64QeXULEeOshRzfeJwls6DA7pHOB
fVO3j57dnqbEandmktyscqJLkhF+Z9Rmt3diiE8cWUlEiMpOO84988Fq2fz/fu3vb/3yu+HsIUuz
5ESzOidVPrcdYyftZhdZjnpExuYqa1smgRnW+d4YJ/UYL7/x9096wZi/wCxMR7wNfffsysC89y25
lRjzfZQK9iGG2crw+t6/D8jdH5Ff78mluhXv7mf/zztpjAvFmwbuh8bvhrLKfOW4YN4hDmjmZri7
0zn8AtHRwmaotx5aQoIsaatMZOISV7nSPqI+gFmxU3fZttjY//iFa/ls80eR0QMtJcs2f9XvcXOZ
PxYPc0oq99q6FRBkaV+/OKc4mM+KGii7V9IngFRRlczXHFDbgxGh+u3s2aWMtfGcfttOAM5mrlbq
luRF4n1+qgdgJa8+O9UVW5t9j17NfNfU3311ZkEACUxKdsMoEwBjsyGGG1IGxvAMngMh9XQTQTrQ
sPM9dxtXnBiyIDkRJYMURn+qv0t11e3y7Ow6sOH+8dUR5wUGRlTiecgoXw0/9R5hCfQy8QVEYLwQ
GgaRuTpUW0DI+TNVt1lgCN6oyBVZO+54SLp98QrE5xMpAa0kbA+bcttZG+PV/M50ouxWkOFm8V97
Nl68Q8KjuutytMe7iGHiqj/WJ/RtWb1KPvuvvF8Zd+G7N77ctDb/ke/2Vo2H/l08ulctAO2N1PYM
U7EimOWZXQ0J0ZYTp7ZBLtJfwEcAEcxQYayKF5jGqEmUR6KsYG6PPUZ0P2wv85Vg1+TkQedGQ4kj
Af6JtQbZhQXsedhhfwGrz59LNky3jo4AorGaDsUpf9Wu1qMY1qZ973Qcc6vwbB5wi/YQFplDPKt3
56Hjj+bBUfYqz3Xtv3cHvAEzveFkrZzyo3umccxB8pHss3F5AiJOHNMueluAYUHxnzzXH8p9PGQo
9Lf5HuDm8QXh5EaccTjXb3GDcXJFN/lfQ8n7JX16fxftZ6Tdv7IIBvHTK1mS7Sd2iDcW4NzYlzBP
4y2ufZQYLZvqxdsLxNcwgvcT0HNjn7xgVOw4yY4HhyYzr6rfPeqguHAOR0swkUpyEK/Zoqv2uSNA
GCOAuyd9lRyi5/FF2SYXaxvvnRdZ3Kx4T1RBGPlv2l2/hXtq07ReFW8tYST/yWO+ZhlsaJbQWw0i
XL4oQT+IDH+Xx5A24FsXmL7yBBkELlMLvU2IADWJuIxf2UGenVu1/RrFujmRub5BlQu82x/f0k8M
Ic/OHY1L+W6uSnrR0cbE3x9tBEzX3+SXHArEE0DGESFeVOPW7rTjEjX+yVJmfDPnWwT1KMC3dL8z
ZHkXUOdEb/e74tn7Jk28/ixflDUjk2prPtqjOyB32Gnfzaeabhi0kqlwrvcqXErUvWsQiO/13n3W
xHr4R5qeL7fdNX9eHD1IceeVukufs2GnPOgVJS23lHaQ+jAD/V/znnyFjKk2zta6z6B33+BruM+c
E+dfUGFttstP6rNx9+4iwUu9CvczDeQLV4jDenKA/t18K8RnbCk3SBFbD/ZBHMqr/T4Ezmd4kkcC
FHbVbxOIcJ1818ukaeXlR4fpCT8c2AMu2lWIefszPHbOU0bK0SoOMIpmL/Tt32FEptcEDBpFE06b
Xc4ChHkGNdBvpJ5N9Lpk7zH1+UHHOU0YYC4D0hrs6qxADzwLNXsND42OHGxVkW1A0jy1Z054/J4r
v6pexZfi4DVaN/84sY4bQuBQJzKMxY29aXbaTaA+3iYEhh27UwyY652HCRrHsjUt2oeVe63ukNQW
nAZbVnxUhq0D9LGBVLa2N80hfIFsaxKKJ58QRI7zTXnWmTs+JS/ouRVawass3wLi087TDuOduWMa
265Zdf9FF/cM27r31U17Up7Hm3earwpDVCqGsweB9hz+N0C0PAE3ogPMRPTBjqhRu71bD+fmfETP
bAkfzt74UU7Njvcv4VBPwwDcWbMWO/lKZMq4ilGKrtWrt8HMsBYf9m90RCYeMXxd6R/AHEx84Dyq
zEh32sWLVgQaRL53aCJ0CmsEwKrhe97GfZa5L3/VaKMckk+VW/qk7bVr3X0lp/wt5NGmBkevDH12
zakNmQy82YGPcwWFigZiV7MeqsPW3Ddkre7zKUh+vfYVNj4RVgNbJulRfJbFNuLDPebNgiTn+t1H
vm+qHSMlNBUOz/leOTOCRWU9+QZiGQYgu/kuMPOTH7uJ/BakMlCdlXM3ppUetK/eWYMAcMQEaTmr
ejue7K3Ha6Jdlfd00+4o3fVb/F90Tkrf/VH7vc2aeps0qG9B5zv5Fp0wRZD5D8rSkRlnzlesX/qW
iI01qQzjEZmv2JQXgBHv1OjaqVZWjgMgw1e+6PMjxw1/rEs6rPRbujBOZ/Qsq/bbU9HpITA+y5Bl
wYfO/hz1d3s8zMfMb7Zk3mMA2tZn8LffxZv+mN7xqLvftH7EwT0Wl9zcNB/itZo2zT9eOS1atUfj
W3ni6gbgK4XPBXOGKxdiBlcCi+aRip3n3ZNh1Wl7nTFaS1uTu8Q7vTLe1Phgu5txD5EEGuqOMF9E
Gu/tjlBVD3wOWJyfEE776JNyph5D1XfO/S9EtpDel04vaFu8NggG1/9H2pkst81s2fpVKu4ccdE3
ERU1YAu2EkVKlDRBqDP6vsfT1wdVDWyKVxzcwXH42L9FAshMZO691reaR+GFeDpccKRhx3cmSET6
TfOkf4g2UbJxbIuz/yTferb6rlqH+g5hYtr1UwK7P5yVIkwtf1E/BJoNcrJ8hJiLf7FyMNBMYm7e
BoNiD+2P9rPd3mn1VveWuDHIGf6TMrb9iQZcaUdPXjvUvO6FY89+w59qT8WhRSb/nqC5nBMS2t0L
CxdJDcpaA2UyaMU5EzNZZkvTjiu7IOqKHPP7OFtJycwTpzSskD/UG2IETKxIyVp+4L83hAl8UKpP
/UPXbIxwMWorwdXimQQz5S2UZEGYDGd2Xz+wUwjSR13dkUpeggEAAF5DcpxkX8VDZREsaTtsQ1+D
eCUdWKCQP8n+I0XB5KG88+8SPJVrEEbusT6PyEEaLxprFMahGSwFNi7Zh2hMPV76T9pdp+BTAR41
RxkAcCkFHghhHRL0BBWSv3ffzFd5xyIRfQWH5tWgdmcD6XhNt/nKW9eb6kV9yABR0BFGU3pUyCGA
eoYHyhtsL55l89ywrdcqXpooiuJNqoCLukuMGRZAb2o6d+5wTD+z18zDuQG9kQB0tuZfrkb+2oTk
VmkZq194y/pnvIvYsCJ9gkoO4eAo+M4m1cK4KyAkrCmTnpKlX2/KI91O5ywIk2E3/Em3+jF9DgCp
2ubJZfu1Tp7woE6VCk7iJNpl2izjYWEd0UEpY0edGAy2AxDsAgXKNHpkH1clb643SSmNghib1me+
J+ZQzAO8vsB+YAqbmA903JzsrDUH4T4+4pTp1AnbcbrXAVLRd8SewxcvthxjxMZlKwHTdCOe0a0c
oSF3a4FAUnrte9MuEUxTVxym2kHboaMPnvoFkBn1nYEvrJtozb4Vww9UjGnyCg2u+Kq35UxiyvB6
QlWHIP8J+L+wdmz2LbP4EG4UYiAW6TpakMu7M7cZXjCTXfDU2Hl37BzcV+ZMtGkIisECoy4rYgKP
kASyYDH6bUMU7PPCOjlYYxht2lrbG7BPN9TVqVOotoODL1uEzAh4E0fav+6rxII1MpNnGEuSTUjY
+pMjzYb080V4zbpXMT00ZHI/U3UGb+Qs2EH5SyQKCKnZnnXFqVPzpfkAr8lx2daT9uyz9wFt+8nD
4K0aso3nQLOSJ8IuPnWP4E2bVws26Rp2B1X2z16baCcMLXQnJXU23Be0/Bb5WbR5jM6Dg6So5X23
8dj4yVA5iGixvUcmaIpyfKGu44O7RGRrsn6uo1W0Td8ac+JuopO7B18OpCE/1wh2vigEPKjv9Gc4
iLJhNefYZKwtimWXUF+Ghn+fPPC1pXvxVTwoJ4oZfCzuKM4IL3h9GhTJyNk36YyHK2yiV2p3HBSi
r9LZICAZu+wnF346mQxrFFXV3jxj2H0P/hQ2VA1zlc3VD2drYtZ0OPOxR56kO+sBLyN1vWzbrsmz
1Wbl3PskQJbjtki84gSVzHOxDshihxQ9qZ8pFfC+rp8pfVQ5yRtTDg0z9059EF7ihfgh9guwnSVT
9T5kPUT4yS2v3khYUD+KP7y12nxWDdO0nLUraEPK3PlwNuXZLTYBYt6VvBVmxhruGAG4OZBNcyUu
8hdLZyVihnKz/yChF0h8XOMDgR0vzZxuoS2tQ3GoHhFznk2II/gfEX4yV1GELvqt98auOvjD6idF
M92fRe89BT538tXA8uCtoM7RZ/OWr871wVO20af2zOh88N/IBbYtZ9b5M/Is9xL+wk96CyMyfHjy
KGDODQUp/ER9FbaiDddNmVuEK83GiOgNrZOZt2NYdeU8WJVrDwv8vXQcF5tRJMYZzlhJ99l4iCWt
M1lSz3P3/aP0/JxLtOVnlH1o2uI558WYv0Zo2afdQt0zcHhI3kHeeF/YX82HiOCnP8Gp+eAlIByl
RfKSnPoYjOpUPzjLbmUcWaOYFMYnXbetsoWEglH4JQTdQMj5kR/WvVTuDAK3Cm2WOCGw6Ct2xM4X
ynGO62hvgy/QwDE7IxXl5AQgG4CWB1Z5d9Jht9gFeGBO6T59Q45ubcf6pkDXZ+48uEeP+TRxztEX
Y7h5ZgtNFBKZkwefyOyZzJKD5YxEoWl5Jhb6pTyzPHoP4gYjwX2+aM+cXdVdsgXau1mFB1BuzwWz
jQiNIgWqOy6W2gt768fmtbXpxpyzRwRqwgzATLpu2Eov+mcO7A4YJxI/ZjK5NguRlh/NvidrzWh6
Lw65QFlmGiIKS2btyXzuu401a/bOR9udYYwJ8VITl6nK2XKCqt829iGlf6YNDh8OcYTrShPxZZxA
3T5vN9kf6JmyPRDezg6ghq9vu0v+w3Spbfp9dscqiObQWvd8WUD2D9q6W3IHxK0yL2kIPuIx9iYh
9aDkiXTflLoQL0qaW/tx+4yX8D1hW+bNu7n4mZtAseYs4GeBhXwULkxgM++yt/IZO4XMwVM6CI/+
GDIHuJjuvro0EEG3VuSsBVoz6+/fhZ3e4EDNoGkPYjAzCqY04n0MTa9uCKCcvmY7UGgAP77BK+uJ
4cb//vMQERY5nTlDxQo3pdSY86DgPY7nyQGwj2GKDI5nIYIua1Qa162XgrwWtYTfumYI1IbaWR7g
LvHZe6FSRiHa1vehGOTLKOH7eFmD1blnMrTjLwGym2lNZwOP96Aggyu3qtSxXerS//2lM4tdrWb6
MtS9aN21gL8qlQ1lVBDrZ31ZX2lpNVtLqM0a/ntKERZ9wjzOBE4q37/ow2NkCO6S5gJFTATG2bwq
IJ9FnnlGZFnYXsbGHN0jFkQKzyreU5QclGj74VPUgpMQ3rtULNoMCpQTSlifC7DL8qcciuUkCTjM
6ebB4XrXPox5tEz1LM05czkC528Ld3fu9l/KGEUJG5EtrFtjHnsOdLlkqpB6hYFyUquyjV45Bo89
8HrsDkZZh8sBqwWVGRpnTvakludeRb06/t43O1Lp/fJTCIKTFWXHoisfKsLfWSNV0t6it1bPKKH2
5z4TlGWlijaV9YXUG/chpLFMkPcKB0+rcR4SST0aDocjQ9YmJC9wYikUGzL5waG5M28r8ymrB20R
uqiBnG54bIm44XGwgUlVhzpR9mmC3SXxqZ4VYvdhypqwthwPR59nO0qxLZOuXNW4rFhnomhF6jCL
Vme3IolchYDpBDNGv3TyetmIrj/11bGLWRo7M7K6TZOwybQaioF5TDlIGIj0suSPnqLx3JQN0IiI
M2au5OAfPQ+19kdtET4KDrMuHPPmI7YLtVivMbDvg9zjNAyr6v/8x//9r//8f5NrxoTRf4AuJuIl
Q9MtFXcmH3oBdNG7SAavaxZ2q8IZSC0wBQ3vC9nxV2VMQncMRVIN1pki8zIu+sffP/4n32X8dEtS
RBB4uq5e8F2MTusqjVxtGwzwHwckvFi6lA4CqhjCKFByCp1ql4hX+vfPlcAO/bhsSVaIf9dobqmX
gaRiqWed3ElAuVwQlQVOsUJf+kZ73+t44QcRNX1c7LDh7XQLPSftZE62qULqfbu+8VXGa7x8ApJs
yIqqWhbf6OIJSKEm9shDC9sRwSIEuQAWQvjyUhNV5J1352b0J0cgDMO3o3vWPGokDpAYD7DX7W8M
B+PKd5EltKiKqWqydfldNN+RZCH16ZXnCYaqgBf8iBWI+uzNw4vmCKZ640ko1wagjMXDwGIi6qp+
EQ0b0rEbsowcPj2h3Ge08aOhaOgk2WnVQ4V4k9tvSNVrljkAY5JliRM179jaIwfAZRKtlf9BVQcg
gTnAhDJ7fVXjHznhAtstjquieDLRgGQ9ytQq5vFmNS3wHHIEByLEYXPfrA6/P9Rrz1RWFAOLrDlS
ry7Gde+CiRNDt7TNmBehDh5mouftjcnzPUgvR44iM3c0Ef6WYcg8zb9gTB1O576y5MJuCu0Em+bQ
xMamNSh+V8yYjBKs0SaHISOiybX4TWsSo6Tt8H902Nejg+4xoqIyu2+3jmpuefbLzFS/rGpklmSv
UV7shh6ARqbnS7F07sXa+0MKWbH4/WbJP+hZrEGKrGuyaJmSJakXKciWpnaSKyscByy2pq6RQisA
21/TauljnulQ+LEdG8qqg/YkjmVlc5EUICZHqLEXQhjRuy/Xkr/MsHgsR+aC4kIrGFr33onN4sYc
ubp2KCqNu5E5Juvff//XbVdKS08Nn6/LyJqSoo6wkH7/MGKnpLh5DGmpj57+107bBAq1SxcBHDWZ
SWSK1a3vcm32KCzcooqiHmHoxRBwEZZIAhhXO9Tonhg5MNmRNtJ71IRy8h1djfkEJB1wDG2M1os/
f392V6cvadiyKsJ50xmI/45BC7/J/4zBDkHRrJBkisyNj0i0fyRtdeR1Qo4fZx6+rBAgyPhwGvkY
mNSVRpxMh00OG3v3RXYSTxqx/7QKpK/KCCm4urssymD3RJyyrQp7f39qPOcdTsQGGyUF06BZj5Sl
asRQ/X5h0vU7a+oGb2NZNX+sS2hQGUAi+aDpRiOeb6IruAJRrS2IigH1jpaYHNcViaQoctPz759+
7b3ICBuJZyLAPeXinaB2jlqrMe+EfuT0CJQmWrIgmbTBUnKNx0BLKJC01Y1rvrZqqSLEJBW+DyS7
C5xc2NVJ00dtYQ8dzxLBzatupq+/X9mtz7i4Ml+rZHyiDFhEfruB4CzVjG8svlfHJJNBUizmBU3u
yzFpBbBa5IpJkUsLpaUFQKb3xOoYYPCyD903Jkj151pe7/DLHDA10YxHPxyRUOzkG79odo2IP9QE
e9r2EV0qg4qB13uvfgYqs0QB3CiMZPjOpOfybu5HYJRrPGS+8z4Cx0wHlcbvN04ap/K/q70iipqp
mKw9FpL9i3eKqmW1IgALsl3E6ZOK1/hEjeK5jAgK6ijTzCijR9zdtBzA3bhCTtckY+ubEbb1+1ex
rn0Tw7TYrGqyZFwuOrluiGafKbmdJ38El2a7J1O/NshtUfX+0BWVs1EAVnjK5vfP/bk7QTVpIqwz
dKKJze879NfCa7lSNRQhsQHD4M0MmTlZcrOnadbgR2PRLZxb+6FxxF/cc66PLASM85qiXu6OrRJC
c9+buMNUE34Eymy2ss9ZETz9fmVXP0eVRYkHzGqujlf+15URSYq5rDBS26R2Mzhwdsm99XPnxl7T
/LntVSTjr8+52GwJSqST8sLngKSoBIukAJxt85Iksg5ZgJSq9BUfIj9dpWXQsW5nLyq5C3lw4vKp
NTR1sxCsUXOlxHMFPZYEZHoRsBOaDF7MN056k7+DfNCiYMtVADe1S82IyG3s95mYLOGHCvNOE1H0
QvepiTMlPNk9ujE+MNnhmB8oKy0v3cXQLNLYi7etSodOaox0ChccAXxazb10+MBnLqxaDpR4Jlvk
kfTys/qjGRNkjNAjMyrHLwZQBPT+jOMprTa3q9CrmS+SgVIC7GOGuamtZgRXM9JO+BjXpuu9tLEu
IlyFrqN16sHNvD9Qw01SsOhgG5pJDXOQjEWhac/iQg6Gew7N+dKhwppaNMAbHbtNQGbqxOy8J2Ld
T65/9/tIka68mNhQGhqLgYgyTLvcLUXRIEAWr1OSlwECyF57bKLkoLTy0Sysd6oRzUTswwN2nrMV
B/el5alAmlqs/tvU19Z9oh4xrz9rUj6XvOxxEKJXSVegBisVCfKEGAy9R2En12e+6D4VjZ7wcJ16
iilx2TniZ1HirzbCA7Y2ulSq95Q2tE4FgKCK9U5swFGrrP1Q1UdioSZl4yzUgAgQIbb2Re7NVWyE
lco/CCIfnHo981q8nMEhltUtXpKDXDVHLHNu8Rn0yUpRpM/elUiANfbwYOCSF/JbnUjLrKP16HPb
HcIbVd8n9Die58WAuALPwnT8nrLahrPSqI+eLn1+/7tG35ZpeUB9OysbCBUycr4qstad4tgabcG6
EN/KoLGdjjVNUp8VOVnhsyB1PNkNnnzvkpnmhrAhvOJRGNIdbheYO5736LXhS+Flw7Yi0lh2XNIs
knKn1sanpelU883inGJHvA8bC+9Wco81Ln3gDMqYcjBc3RghV14UsgUtleKThirTuFhMnBhqqVz0
qKPBkJEDDUkaculUt6hDxoW28GPr00fAjiSjQM4i8tjDsqMJ6iitfeO7jK/ziwVUkQ0V3IQFy8O6
PKJQZWmaNotTGxwI8vR1SHrmaFSL5yZ6uVqXmjXCe5GApvatM6oPKRWPwNI1DKGmOk+bjG6iKbir
tupuvMSkn6cOhROaqOuyZELFvFzbC7cnV6LWSR/FMkC9KzORytJ4QVzubpyueHHiATqhIUdExMPZ
8oR2Vdeic+OlNsKRL28RfFveZ6ap8b/Ls2LVh2br9DV4WfMRIkC8xP8XC/NvbgimjkkXdP0miRAn
KumqGGka1eg5V0l9KfwowNGof2jxJsJOQFm+u4f3N+xSRxjzEvH5qOFUtlDOOkU1G3ThXmkirsWv
ZIhzsLXUdFg4tU7KGxXzGw//5xZa4XykgGTQqG3I8sU+rAyrLArxVEForfeVbNF6L95gUE2aqDiR
MXmK6h7pjzIAi0nffv/wnztodXybSgZIaMPStIt9ZthkuJsgq5O6RLsJvxLU9/5EtW7h6/m2leOH
QUA89PuHXhlT7NrBXRsGGyNF1C+uOCvTtHabOiKmCcknWkJCUd8GvQb6EdxpBJQpCR657i0OjAMq
6s/fP/57C/jvbFNFhcuWJVXSde1yY+b6UZaoRAXbg1ap9BYbRocuI70Tp5RW74JIPzSYA2hvEwuR
CKAtWqoTOfGvnWiei1o51eNfm35415d4+bPOpGKSvvX9g1LvwPitgxSLvlHcelo/lwm+OIcONu2a
xtcfl7S/9j+5Rt1ar2O+OKZ7T8ENPJifASZ8EJQ3TgfXBoZC0U/nNrET0i4+ykMq7JiVFdphCNfA
wOHhGstYq3cGOm8sY5woK+v8+4P5uWHm8iCmK0DOx8XmctulZoA1BTNECcSPt7I3Ij5PIBlmYiY9
ft/y0InnqmzcGI8/t5WqyJFcEcfNOh98MQm0kiJG5RihLdT1uo8aW1XDO18Xt79fnnTtnmoi5S7F
hCwoX5Zx2XZ1vs/Ptt1EO+gNZ/iUiUbBjVdl+pILyjZU5UUgagsTtoBassoWCk6ruidwz06AVGlw
4AbjLDi3RtaV7RL3QBLZv5uyqHMi/HdodYLcJUGA7bfABzT43lHROtYAZwsZf1M3L5JDWJcewIiS
bg01bXzTXs7HcekzNCBhvGkuPpsXSGVBOQptSwMuoWL0owICa0E0Utb1lBwwmG4TDJrgGiCRJMRg
cwWoimP3zsMEP2kbZ5gCH9x9A29NCSOgyaRWJLzHXRxCrOFN4PoTpj0FM0kuZjjjEIVkdbJwyuQh
UjGRdyNB5hs6VmUqBnrcJPjEotHRdvpmGQi5Odda4EXf/zlAPAt2EtAnTOSUWsHBte1rVWrrogHJ
MKTECkWeu/BMJZ/CPgbJ4b9T10P5RjbiVEgbGxCXNZWl/A3A8yIbjwE3Btw4SX/cWNMaSzOSaamX
A24IYLh6Kgtd3wqvToBejowlvV/HBWq0HCCKo9XrNIFEgmnqE3fOXMnK+9+/xNXJReQA7QtLNn6c
RmM1Z/PgppGNpxNJFZcthtLJNKobh7Yr9UZGsKVz7mVRJ47kYhThdlOSLE8iu1VoOqFNNGuQHazT
Zd4QXyOdYB6gB+fZVIp28IjxKZxm2xIV+/sFX3276WwsTdmk+Mnd/3cqDYGIjRg0qy2VcC9qfpl1
xbJ038K4fyarnG9URu9Fru1HI3xsvv/++dduOHdB5YWumqJ4WZFjGuhN6LGa9aHzOd7vAn1ZXDg3
Fmv55yGZIhgrI30Gyvfy5aztyjCRhpQVQw9pMVhw/idEfqPOMg5hL0F5YM0KlMr2G92atBWjHCD5
pEFjIhdQxEMMD5wc7MFiyzu273zVOscwc2SHsIEOeWApIXC6vQxfW21IZ1A54VtXyjKmXpgg/JoQ
ZWe9Jql4LWTZG7dymsjythdvrvpX75OswLoDe2H+6NxE3CRDp/pl992dINUgkcPsraZsChLSRFkT
+e919K4CfmkFcFUtO1I9X/sJApjfB4YxzoDL5YAHRZNXlRTCSS7ec6Q7AXhy89DGZIxLB9C/CfgB
AmUOtdJH+4VJKq0Is2E3wZbgYJnlUjRfDFM9xWhr0q/Oxbrix41dsl0KeEGCmiY+aeCXxpJQtnfa
TrOcXV/JJ7OjmJExGEQle1Or8MlSqmOcpW9WJ24JRsbxjXJSLV4KU5vnroC6lv0SpWpKkNZpkPIH
BVpTRgjZRNa//JRmu2fGyjyV9S0e44dGAQGTGcXGqxXwFuKCDv/MMQyAp/o58TnmMuxFFKcd+bNj
ZhfDYRJqPqyd1+/fG3o8/77LWU5FxUvfA/HWW1W9+uwNKqysf3j7Lrf2hVOOJYWYN1terBNgS2bY
rFuanLNxQhRtiz7II8VUqgsOMO86dzqwpBPBlG+BW3zUXrkaRPUk+Owyq5YFOy/yIyyO+0EtWral
1jQsvI/gXbJAjtQeogS9v8fhZaewyMKRM2VEOspoQf9sGFxmRvRSo6B7HNdixeCvRAj44KUy3DoN
ToLUfahK+lmGcOM1cG2DIYkqx0gM3tZ4jPt3VYyMugt8ACK2UEkTqUse3M5Zi8FccvPHtOjfxAyt
jhMdrLS/ccaRr6yIEovhuGmmWatc7vdliVlNQmJqD470Ca7tGdj/Ewmy89xKjkH2WkuKrdj9lz4a
yzSEO96zmBrb1FHezKY6JoQtj0ESyywbK1XLskNAITvJgnoPliqrOnpFtPp9rl5bXalpSTr7ffZj
P47dDbTVrnDT1G4DFG1Gsspr6jtxeyzCZDVk4VpsjYXi4dBCpdknfDl0JJNWrI9RhTrC8LDOeHeR
MXwEnfocm+LnAAsuMB+luH8LS/HGmerq45Uk2pL0YjjTXb59VcEK/MIsUxs73T7X2wLR0JNbZRtR
9A8um60k6uZ94C57U7uZK3RlY81nj5VnWdIs1up/xxZLXluVas7YIjxlKjOapU7dMmuWZJRpQnDE
Wb/2BvEzi8RP6tQLiG3LpHX2mlwfseZPwspExgx8WhGT3e9P8tp2gC/HcUZhD8bJ7WLVjZ1CBTjP
kxyq9Bnc2KIftOdAY7l0PWPC+XQrJtSWXE3b6661Vjv36cY3uHKu4smIlmLqHLDMy21gZqh+FSdU
l/K+OY7Pp9Ut2y2BmFfPqtUcRTF8SmN924Xm3sdPhs4jDZTnoBw+K8M9CIn6nADZF1Rcs4Z0Y3Ze
eR1LCqoaS1F5J/3ozjfwLZOBOjRK6JpzdfqlafkpKhlAvpsfzDq51Qy+NlgUYrZkTZJljnsXg4WR
4aRyOSQ21YEFSaHTAp7JBPLqLNO9Y+D1/GF3YzqPz/jizUu/XtQUhQ60KlvjCvXXwT0b2q4QHYpX
OJbPAzrGDm+4Ue0I1LpV+DauPe2/P+tivFlCEAaqOhbKLPhYpe9gMJUgdXHCkfy3vEsBsJnIGlVl
6Yn5fshSAxOOuTF7i0mrz7Csn0aib6waC5d+XpH1pM+qZ0D1MZ180knALUXDMpNqHwyPuCqF7IQl
1gOhr1QUa6FIbIxNVhenb/IxEs2Y9iNsvuxLTSS7V9gXag3YlWBYlZ60yhNjTjDgXe9/urIxt8oE
JZ2xNvFgU3KRu9Su0n4p5tYmK5q9FQN9EfplMZR7oc1PIQCfWsBqigE0anZx06+UGpdaXv8JgurU
lHxLN9l3CQST2BmOWkSnRLaINEoxaU99A4RN1A2T7N1ceSHHs1Ql5Td2xGeibF7CUrcLkGVCr/RT
QNpWN2tEQnIUiDSLHD/aN+HS4lIWKipJ3HjqWkcTZARuvog7lNJi/JYhzaKyWJKDVW0Gt49goSa8
R/ScJJ+UEQheYKkqJD+aluuvmcE4QWm1LAO3RbhZtbDpAEW1fUBARB0+1DGbRMVSAYNEYsSPGKn7
yBJhJWh7rzO8JWQhJONUsCeEMDw7OTrrwFKWCbFAppAdwOjh0WHUD2ZyAHU+UzL2Y4bYrcqEV6EG
NS7EL9yQHWSFXxb2IMMvT6ZjbjSz+Gr89OAWyUEoK7QUDponFUt7+lGa0lmO8C0mZMwH3QqW4cTQ
wd3SODgbwJGcDJM3kGLLsz2NnxU6O5FQqxpwgOJpi0pYjUOi0/OD1RsbU+8xkfIlx3UASPoSfetS
CeEeOt629evn1HC7WVL3y9+Xy6vzRzIMicVBQbYyHqr/mqt6XuZVr7MgyaUzK3RWZK+97zMSL1AJ
qb0+rwdrwyXeWAevbVKof3B6RUyBVuniYzWvh6Hi9rjIaP9IorVPwph6fnJjJbr6OtLYYdLhpOQM
+Obfy1MRBwGvJ2KTMGq7bkkwJ2mkiXHrUk1JkdMB3fQOViHvfGJxcun2TuHais9L1dC5x1RhLw+O
VhbncdZqdBTwcEQ5itMa/Xsr6Fv+eI9QgEOfOXHc4YHFf+75KF5BIm7FAkCySfGxJpCnqgqShonU
MvWNE8t0sDRgyQ5BNC3kzEksJUzB0rHdKPlM3eqh9tw1XPGN1TfAFEibarQCh0JCNd8lKMTFQBy3
9axP9ZNSg4ELWS7rfuwRRsJULqCVev3odBL7NyUZ7GQgcMczppJl7GNPRMj/KZfETA8NBnxyvSaG
4j/k2aEwUzTsKqYBsRrexqeZQgbD/9WFMzPQnzhKhbEOtKEHnxUcSM7eQO5lJ/LqCC3ChbFj57Fu
KHD0ZpLrU6hpgp3JJpWsAvJQfapQZWxUMzkg7LUrwDhKIIQjx18S+UEKAQL1Ksq+MFIBJhVhc3cN
WH6EEa2rEmlQqaesa/NFj+bfyCoXvIOFQ1uCQ0Hv0Wj0dSlioowKd1J3eGyb4GkIM+gb8SgSx/Pp
O3zAiBX8fQ5ee1/qCkd0C70bQ3Wco3/NQV8stTgJmwT6IT0m+THWo03fistQIq7m/+ujLo9oTQZv
OAX5aHsGJMUEvnBCjR1M4rSthBuXdXWXrHOuQpeCHI3j3L/XJeZyluZqwXWFdumRpucmc69LF+O+
PZD6F8klXgwnO7jhG5d5bddDlYaSFFstzmEXux69QFaQRCwvHW1fCOhxjOWlqvaGZ22kjOfL///9
xl7/RI1K/hhs+qPaAJwadQscQ7sICgxgxQmqzJvk9Oc0Kr4q3iFQnea/f+T30nG5zxr1sdQ6USsb
l+Kfocyg+pOgYAdd5E1VQg4bNI6YLS2CRsViMlT6sYTNRBZcGx1N85SHUByLnj1C0Y6tvhSPeXUQ
eFGVmF3xmcYVO9Ixf7xH2qAJKdQJkkeMWNuEiN4odDmY4oaVnhn6dCiGpetk1dQwmW8trjSyBqht
bxo4ujPmysb34UvRvC2nknMsIoxxFUy42FLsNJYfOyu/T4SknzhUYhE0z7yKeHGLtOGZTH4CtVly
xsPRfZ6XQJMQABISlk45fSZTOP4vgQl1QgOO9/tdvTpqGbMKrSBa02hQ/x21LbHKAuS92G7z7Cvq
nyxoI6EzrMDX7WV1XtWzAL/jcKuQeW0AwQOikElBV/1xMigbofcyWY9tCNVfwcDjs4byrY+qt3jU
YHRFdoD7c/r9Yq+9/ek8oXgXx1++d9d/rTyiVYQIkiEfhrxCUnA1Uwud1vjqL1KNhGfpLkrz07g/
+f1zr614f33u5fk5GNSoSTUxxtjcLc2IMRaY5b6VpXORNvvfP8uSeGCX04QSKCIxjqWsChel8qo1
CfQglMlWkuCh65p25iNbd6nGykVUEeOS/dEIc6P7NCx70cPLbsLMoG4o8aAdpzQmWmkr7meUQj/S
9e4ucJUDrMoudgCcKhEiP0H6JIB875QqsDxHewnQSM5lGVleR+xeCWPQCwDnaMNjVYM0GcIjayPs
XshTCy9ZsafFFo3bpMStTXLb+dtcopuBSOwTtjtrH6a4kXKB84YE/nrCyYuCccpeX0hOxGyUWEKo
OzvS0m00Mu6qkjQ9giGRUs0TrX1pBrUlBI5jj1RpS+Ree0d3ITm3wC/JNOEVXMGYCKeuDEM4VLqD
Gnnrcd+cF8rZZEfclYwNIhXmrtedVXcgBqs6BWm9J+4hmxuhsOlCbd6Cn/UF748wFP1c86o1GbPV
Xis80qIwv5LQe+MVc23SWGMANY0HZuulqDOKshLdZUZdPeN0lSrnBhxFJapnLdM2NHzPFRFlN1Z6
+drgtdBk4IYwaBVfjifOly65hSwQemTsZYD3yG4deSaV0xwSrj+mQ0ljC670LVt3AiINY2ff+UFg
u0F8LGramplM2zcmtUMO/iRO9ozennCrZhjREuEGFi+8hBqgOtisedRgAZY0aBC/z4srTgEVjwU6
D5nlhlrlxbxwhT5CUxnBPHLiBfopHO4iFe+ukPZqzFWRv5VNfEx9Qg9/PRQ8wvYsC2F2n1IhdzEi
Cla1bGpW4So5kqqHfgur05LUApy48NuJ9IieGmXh6Arw+AziZSUQQBGJYzS0SO6r33j27xf1M/Eb
9COiAWncTJmUf8YR89eKZum9GVeyEtmdHMxziuqg1MxTlRJlUcjdQrKcbJbGoMNjWTp58BU4wyfY
e12yQaokXPohxwColaZn3liHrgkxEG3TOhp3CcaPwqzbaUPmNCy2meltaz96E6L84KUYozUVI3JF
xkkBx7vUuhPwxzuvq3Yara9J43DyrErjqV3EXvJVhTwoKPXI3OKvnrQCo+VH1Im5IbQGtY8q/Llx
T8UrKyjaCKQCCNxo7FwqMcTAcXXKRjH67IIgpRC/X92zbDjimuRnNCLc3W5I/VXrra0W9EAahMPO
EmE3tN6n2OfyHQ00utsRxCDFGfM56xzVm9S/uQPTpY/eyYdM5m1S3UFHhXtCsqKVUeNIdGaL5jfC
LICrSm4nk62HOq6Z/gOLFYDKJDXsKLRU0nYTzlKmsk5lEnIUj7rw2PmCm+KtAagB6YsoUDTNyDV1
vvApPpzLXPHQGlrCXMwzlKeC8mBq/jlBhjRRalWatBl7JVMwt6H1YbQswXpQf7qaOHM0djNJYyNk
m+X6K8TSL9dx150L+8kNtJmrpIfxfdIYj8Rgvo6bwipSzmVRnKS6/pTp9dE3Pze+LNH95wcrYnXy
2PO3bbOysooGubeBWt/MXL/9s3NEZW/xNnDVIFxSLcSSXuREpljGgThkjo8QAVliG5hf/03dmS25
jWTZ9lfa8h15MQ9mnf3AmSBjVEgK6QUWIYUwD+4AHMPX3wVIWcpUV9+qfrxmMhjAKUQSdLifs/fa
TXeai4U7Oumfq3r68i/OhX92KiBIs3REKyxqf+2qTTQTirazytOY1QVYSGsD3vexjNvxyHqOzycN
HpStEeK5jF/4bPLS+BfKkn8yacEg6KMzd5Yr+q8FXuKuhSiXCVpQ8/UNRfPB9UAMq0Dw2SAnPQWT
2M/4SDcprOV/9Sv+J6M/pRJ6OpRxmSH+Wn2v6LH3Q5lWp7wnRLKpspNdwzDzAN3vLIG9qsaMdPWd
dw6/gUMZJcBD21PU1OQ+J51/NKvsNuqFebamJQJQBUAIyeXSnbPqx+gGWuaOwKSn1Cc4lLnFkVkN
c0Ipv1/F/s/fTJ7tavr8UjcEr8ZJ98vhf90Qy1a39bfuP5en/eNhf3/Sfz3VJf/+nw85vtW3L+Vb
++uD/vay/PUf/7vdS/fyt4N9ha5meujf5PT41vZF96dZdXnkv3vnf7ytr/I0NW9//Pbyla8AGjG2
5y/dbz/uOn/94zfWhC4n1D/ssMtf+HH38hb++O327VW+tDn1rO+v95cnvb203R+/aYHzu2VQ2Ea+
6jCY28vrDW/rXfT8fmd4d1j1+otHYLnmVrXskj9+s63fEV1xTXItRBK4abirrfv1Lv23P9/w/feJ
6/dvKn6rfxz/R9WX93Vade0fv2EL/eUXscxEkDPRcPf0dTL0y0K7sMiknaJEXStldyNiahHJm2ow
yHZOoWqvez83//vb4oXNHeCXXNKpedX/8aVp/miHGmaltHeGVWaEGfBMyLvQGNYnKZsZhoIRPTXl
mVT1h6gY6ksRwIryzOEofGTH3SAZCj/Ufm2eq3nw9sri6fSaPpWaeea1mk3mFH1YVfJjGTK3AWLO
UtB+6Xut2lMPG52Ueo3bE0sDBGwmROo4BM1T5CfPDTEr/OAAgmgWc3HMo63o750GfZWkGrgdZD2F
UaVuikx98Ct5Lgrp3gSZZLYTZE7YgKE2LalBd1uisUEfGzIiQmWK9V1cfsDI+zIMglpWNEY7pEDb
ZnK90NEHAFcm2BE3IJqkC4xzT5Vs6q2vxFpsykEBLAGs2Fsmy4VRA9wagzvR/Hqb1zbR9L7X3+k1
ANYunQk8BG+DAwLchQHzE2xB5vc4DFjbdw0AoCxGseD0Z1tT3wY7IalvqN6BK6AC2Af9LgKAfUDY
nvhjtWksHJN8UXtItbnNLLa2Bv80VirfGScNDZmjEag6VLcVGSS4pQA4pCOszulrxHXzoPxgCVyw
i8PsxFe8EB+CGMtH7fpir+QTCWJfuxi4Fx2c7oY5H2WmuriXBEwBkwSNUw17aQUfVWa8m12iW227
AWpQYk/1P6maqr6t5fOWKHnitnqFX1B6CUk4LaZP7cbHFmKJnEi8wPqiUjHth5HzIDXsz1mAVi0a
mEUU7gcd/smhrtC227pE0O8NNBDwjmR9ttO8uNpUxm0k9WtbjGQv2wB7sEfN20lsc7IsxqbaCz14
Ue6CIWoS87DAJmQDMtXQv9RKVbvMgamXtIdCLxuqucGGFC1xhT4NEJUf5MbIScLoC2IO0rq5g5Dv
wtOBgeUbCT5j176bx8olqa2/eFbJwq2zzn06NDj7WEXGbv2BOU5z6k0yiXomHIem0M4u4pBWoA8V
gmjE2XkcJwOOD2p+ExEc6UpMl6xRhiwxyfr2hpazrY6hL6H+wM6S7XXAG4jCyY0r4LIxr9nyXyVp
VXivhSxfE4G8wqYkrGzvMeuKN13XyOd0zn3VuPsl4SHU7JfKI2bGawFWKXO6BoNzbkFMZIpMWqt7
sJVlYr2odyMMjgdjob7FxWfSBva6Mb7OhfqUjEKeAHHUmwbbtd+AdGkRKWuW9d5vYDIB9E1J/BTO
PusuWvA6GsCbGF83/mQHfGmk7arqJhDDeOp64PuRSdDWYOvHaoyaSxel39y8RKZMXHVAXhE67Hqf
oiPRXLLUBkKYN3BCUTibVfOE1CCipe5sc9+q4DwuGyAbm9L+SG+Aqk9q3mfSfchZ9uyyKCGfnL7q
xuh9PXTNYxZp6b2XE5uAEGuD1AFdadBvJdHgY81vghzvfCcrn1Tv/iaz8qeu7L9k/LoIGYVvzTdm
PBL5zryzXNYm9kXA0ZzTj85MEXju0JBlgjwA8NeXoiwgsIfxDN3JIZkO6ukwXbMZmiAjyhwrYkCh
vFD449SgCNELext3mAAKVKFENHsnr7SIM8/fI4XBigxtZZcGzk3s+a8eidxX6ZxGPwfLuxQ/qGU8
1qlfwIgzgaIKb+/0M3A5605PkYJnyp33ce5Pe82J+InN7fQA/Lq6iwQIqG7X6KLaumb2id57WDYW
iTTaRI45UOSsm/B02M2wKf3oQFo99XxAYqVzclU/HFvSVffoij830bht+xtqChkTzl1j04mkI0mz
oHTubejaBiCGVEKKMgdId23ulLeWTB8NKtskplkApyUJD7P22iN93cwNub6mjRmazgEWM9Wnu8YP
7qtoFyktDot6lqgmKRF7cH4NjSZYMhKwpnpkRFjbzDnpdiwPYL1l0WH5aWHdGa6F4077PPtqlvo5
cuxQzmayNVziGfpaexODemZA4tZMIaU1riTUfW3q4Y6LwZX4soJQIQbdxEYTpBfod+trkJGlIodv
qWkizC/lW+ICc+migUtl923CHhISqfCUdQAhVU+urRHPLGdhsY7duNV8ggl8z76mTvNcEfade7RX
OkIWduhJOcszJCpa5H+bO0KnKqzxQ67ic9vRry6dDflrVB0Ch0+3cO50DyWyRe9sOxFRdpPYxusw
mo9ymq5dPPSsn6fqiquri+N2E5hEEHS2EVYEKRy7CiFXlk73flS9Fzqxh1EGA9yBzenMiw8BQTSI
05IScnTTCYzhPnrmiMk0uegI9EZvzzo3SFnc5UJj7mAaW322L0HOb7nyQUINuX6MpPVC43drE6iA
57b/RqgATXg7vQILn69zmz5M5QffjI2QC5BnAx7z9CLe55P7zSmwdqFnoQBjkkxOgZnUDe+RlzyK
nnIAy7LsPtUJnDfM+JoPQruqPrnoeGg3y0LkZOcj037zyIOZ0QsxXfzuEYMTRiuo5KoJlvBFwlB1
fk906hcRIVVOEt7aXWMYbwLTTmCbC0q2eS6Fk25VVn0LFKGtgy5A3fBt0gMj+beLCc0kXbYt1XCZ
UjTj0hMbWyqWWSZ8M0OD4diCDvNFq7akFT/hobykC64/zWmDEetu8h/e0le+p6jGynpMIIYBR0Bo
XygqVsOp88cXsD5EFtWtd1DW8LaExrHIbqucJfusfTKzLD2OmOguzBVcOm52w8U+CHgzRDQJ3EPb
IhevRrFM8fzuFGluftV06Iitf4dYctjOFqFwfQwmyyW5sS/tYGcHFF9jcJNLVDfelG7b8mVtVN5K
wrObnT5lUNIsqrN8fuSj+eKt7xkwLAsnpoeuYcdYNm3KyUhuhQNYQQkB88PSsmPnlfUNVd4N6bx0
I12dE2hE36+s8s2brPw6kuKA2EAf0q8V36SYTZDYUzmcPXLLgNgH4G7HaLoOHgYGBF0w8DWTn5Fm
kik8OUe4U/G2iVE9ZNRmCv5uMAAtIqpAHHS9MnftUBW7Dn5N7Yw6SgILWphIuoN0DXlUWfJYNTK/
OlpjHuqWCYPt9jecA8xBirOAO4NiNOL0rNRXr82/Irl+baX3LkpGHI72yJS57z+LZPb3Uw9jU2YV
NWyu73vHmd5rTZqBUSlH2KrWUzAP1L9wmmwbuKCR+mqPgJU7UJYM6qCDCzaS2DmuYcPeTetLZfVf
zC527gIv3dO66Y5uoz2Vpd88OBlxEc7ZFwaIqUpWhzjwif1J6x3NvQxYWQM0z690vu4YjKM3kris
4w5oPbkrRAoUEIt9UgzlnVPpS4ALhOgJGsVWzszp41lTT9ro3NVSgjJL4hPCqvqkFwhbK65rS8Zx
kiwM66hLb7PaJSmENOQtkeRG6GpLMHQDSDupCfTKaS3tLBckaAawi0E5ba56Bglc5eJND3JxaTNL
XNY9Su93lqNDhSU55FB7NKZJVpiYLTgQRevhozaV2nHIp6vt9AhQPH7YTtqdpmzqzwOXTVoZRXVE
oKPha81ucWRYZ9IwmLZ7YPBYOTYns6Y7rcVIh41+3GUKR/4A8DmzFy7woK6y9bpLEU0ppdn5YcpU
dBpzes8D2c4YIi04kmIOOwU+WhFZEKR2fo4yoX8oyajMDBvtE4Xj3CRS0Mw8wnzBv5P3dumbMbsR
kX9TMpD0Ro3zddbvR0HohTFRk7TcT12KYFG3o+iUj/WTaGekUY145wTNbtYr74RHrtX9+X7W5xQk
ZCkOfkWSRRDU8ElNF6ezHhGt5M8ZLgTtnV4CIohYWRwqUrXMQjc+YjJUzNw2UpUDLZ+qvqtIIo5A
0s4+k9O6wsBQLpt5SH5sfrkNnMGXNGbGEemeChtfcVmM+yiGDyXzgYRMbtXB6JU141nTVGPojtEQ
6gUik83PY1WmgNQJMEHBS1oeud5iX1Xxt0yfWa7NWg+oftnUJSKmjaXMSyysl7SzeoJm7L7YaAKD
eBCUyy6ttPD7MVLnuLHmvdtOIjRyTaB651qLVDTZycQT5FBzx7pJQddrKu5PvT0m6sJA7pwoG229
kfQest3NOiyJ6oAMt+yqMvb3vdF+TJy8prXiV3/ZDG3347ZJ0x6E7chD30Yg5ynLE7YWQUhdXmPd
6AzsLEC848+bvv8BubCTFeG/4zT/eHGQbxCY1j/288bATk+1ucSZtASm6cwLQuZagBbWXRnQH4qN
a1kX/BrWXK+gM//cjYyyCukQjIcp0e7QbfDGbEBv+64d3eNI/QAVWhcGfQRfO4GH3VjKWKDDcceK
X2e9IeKmC2vMPBtvEYEnBh/9utGWd+hec+GQCZfPzBgjnfg1M+NbWr6qdW8srdnYpxq8wJGIXAR3
oRWkTMyWvUZ3gNPao/fcM4LvrUJvQtfxm7CGGFefJn/exlGgn7guiDABfxbmOBeAayzHCGdEyPxk
PlmatR3jWoadcCRFYfZsmfcnxyOIzxhk2C6bda+QHT1lc/ykloeCku66MglTw/px8q17qZ/yvtVY
TVvcqzlZAbzlmLkODPrl3fMlLSci/M3Ms/J9urzjbjnV+sAZgUOXxTHJDPcY54kI142jbKIm7EaE
A879QY+r43rTPHv1LmAZChX+vaMpwCFWVTWhv5xBxrK3HlZ2I/ej1X91wBcdgql7EJ0FQzpbzkyc
Bcmfu8vxtPQ+86CkzaiJKgxiTI8bomKrcD1eN+vhrEWgRGUVVFcCjeHmLmswfQZsTQftsJ44GkuG
fRKVz8TlkFAil3ewvqH1vYyPPRadUFgZOSBTlRAUb3qqCRkQSHozK1ATvRsKMbehp3ltKNOA/DHf
zhhKzEeHmBvUSFO+OFq7jnUAm5wfyk7WiA+q5VxfN/ymf+xNbsd7+Xm83q2vNwYqH4Csskb+x/Nc
Pdfn/XpMG7iUz7+82txa0N31t7EZeW/C5rz7vmuLoGAUX6PpuDGjgbEpZco4//ORqgUeOS6bdW99
thq5DlO9IWJM55Qws37fOEgM1iM80pxEy+2BJZ9F3xFWuhzJnFLbXo+XkJJ5IUhrVbrLakWOEtPZ
788gD16Gvxy6RnUMXEaVwV8ymn6+vGW12o4sYcDSy2e7fqxoEdpwPVw3w3LHz8NfHgLbwzmpihGd
hkATUmbiNKyNSN9rsXRPHgVPltl2eVcnDJ6jAfwDTBTnYLuMLp7Tc2auu2JC5+dl7iEY7+vJUWe/
VlUYrYNTsIxL/rpLGVfsZrqAm65+IE6Vr7hfvsS/7M7LmOdLVtIpSYnBOkhyCWeohJZon3I720Jr
FKHlghttNB2pKEPJz//+epguj1j31k3SiE/z0Ft7cxmPUOUwMjJkcQ7/4zgaJv3o99rx+9tZ3t66
VzF+jspMT5SJsXs6aK7X29eN0+InbahB7YZ4YoVH6EqyjC/8gBJQocvuqFn1lpp2ty2Wwbc0R34D
y956OMaSFWiZZn3YFS/JYKizsmXPuM3G4qrP2LTsDoZ2iwnn15NwOSdRG4hwPScd6m8HY7Dv/3J+
r7u0CNAeDK6/XQ8bK8mPhWFc/vK49czWO+PWcDTr8JeTf33Mz78hDOLhq7JJtuttaYIjEywzM9jU
xvqw/gfXp0B8dOft6HqgjfVh3mVtQmhDtlz90uVHnix7vxyud1gIMr734/9XHZl/o9fy7zVt/n/q
yNCwR3rwP3dk7jCM/K0b8/0JP7oxvv47rY9A1xf+DQWJBaXxoxvj27/ThaFWhk8W2Y+19K3/7MYY
v2PARhCMMHjRBTvWP7oxlv/70kgBuAR+0FgEff+b7sx/M8V5i8meViW+OOzANH7+LkiIBi1WCYLu
M5ejHd3M6S4KEJcq+tplGTuvVj+xmn31lfHYBEBPisDOd6ol3ibwqwPKF+JRhjjaS1udwe7CW+X+
VYKf++q+qEtna6BZC2vPQ6nri50TyIfGcCmpKvBUxlAS5xWhGbZKIhPSJDjP2W3dkeE2FQYVAP1T
nutkhFQ+yTZPFd3KaU5OJaWO7dyaodH25r/QLf43txcfyeK6d/hUEES4v8oJgt6XEW4++zxrHtYc
k1SMuNBuiyadjrWmHV28qRsiuKP9OBMlFCcnIJ6fNdg2JJQyK5x4p10TwMENcIdl8XWVCrQZ6Rt5
7R58zH+wLd3nyXOb81/OvH/WbOP/+qucDHmJb9igaSEoYDb/RWESJWbRuH0qzlEcUa6JLAJry4dy
dIn4IH70OM0GKxpMmV63nRqoa8ITw9mWPrgf1EkGJhyQ7oW7HYaCKlRt7t1hOvVdvndHphkZpQyz
JXitXJLIuOZZpiY2S2+qRnu1aZ3iYhV4LspsPhrm/JAaAmazJt9KYqs3TdRdRJEW+6YeL5OKP4K5
uskHG0X36D+bKn6P8Bmecmqc9Zn5onIJP8/Si+vf0ztwNm3T98TW5e/nK4nvM4Qe81xqJP2khNZv
ieFl3kgwGsaQHD0vdbhXmZBAl7jqy8R8Tvj2tlzwBENy52sG+WmxRhbc0uV2O1QP5G0vawI/i6Zz
XMTw+83yVNjuRzFQxjDoxW3qHBWB9oGOnrtVpval63NyfL3OuUuK/gRlhVWGCpY66Lrq069i4Gxh
qUg9USdty3afKhNsvxxLqJG8CC5PMl96+8Euqy9xlOCHGdTRyypCVifjJZ+eRkUWTT7aL35yNnyQ
XZHo7lPUcrZOqsUs+2iTl+0lh9ccF9mneXaJISwIzZC2vWltqtlp2d4Ie7YOerIIZ2eTKJ7qBRCD
v3WdksXkLDB+yOfGWXKGh5Q0m55emqhNIO/UaWVyKaFmbsuuIrApI6o1LXzrzkQosDVM0nONK5qz
/iHX3sECzE9LHC1Aww3gMQpOagxRxb8C89k4yTxvOqjuSVq9IBcceUloZ5GuMHDW80Psg92amukT
TFKpaHEVovrQTPZn2bWvXiH2md0/ez51fdVVX9ssfTATSeUsTe9kDjEm7dVHVzSfsFdikCMq1Jtg
8zP7iP1+59jRpaFKADjGfvZSArRr80bo5LjXmXlMJ+SSuaSj0hjx0WuMkvNngbXV/sRkF9tVIjCZ
4kbocEeRvp6Y3TWpJaIxiDXjcG5z+cUzHyz6CH1Qvm+NqGDGOr5oBpbqviesJNvPkq/Fx2hc09ka
mf+z+AK8OnmfE4ihO9hOZ7T2CJSIgbfRCfq591TkaUgT5pqB56XSn5G5mcX6CXrGti+nOwxAj5nb
vmCj+5QU6mjHULj5JVEz7z93PqpS0NyY3hEqE3BiwALIA6p1ugakPogYWN2nuWZW4RWvre9/I3T3
M3bXsLKtF61Nmq3ZMaB7hIa3Y3CfKtySfJ9GltzlUXrJBfVLKd6PlAwQl9x7jvMlcngDlf1iT4M8
egaNzip69LPmJguI/9HjrN5oDpQPuafkyILeJNMnjtwEGq06lrHxRtAkDPsEIp2yi/dUrQ8kUrJi
c6GPO3qab8wZrLw1wiJvdQryXv3odcXByHNeoyMAUbkThZTCuqsrd1f3hNGU6mHy/Pt0zB8yd7oN
LO3UeMHOaGhsTEzA94B0GK6DfT20t1NKrowb1/bWosXfRv05k0lLN+bVdMorAZ7vWFHKrTuN71G4
m7s5ckjMHvT77383J4YpcgnfVvEpnrOXgtii5fc9tXUG6j25yDI9RwUtyIz2PO7l2Y5ZXkOGnNX4
RtAn0LEIGZhmgc037qPGeFjuyALvmQiBjTsGr2ZHJoRL9NTCXk+jdovQ8LM/WtfYv0T52WuD+BAJ
9TyfJ4QXG2EEoJWjY12Q7pTS76Z72m4GTYc/Dea/Nqn7ey6N2DRx6OG6yVM0OMYpS/szehXIW50b
bFsjPhj2cMfa/lx1xkfL2duZLAhl8m6hM36MA3nJU+e5KxjCfEykO/dF91ibiXS8zmlFZFMg91Uf
E6WeUBOvWgQKPZBpVnZPrVRUrZe0vGnOzkMAktDj8rZ16jTi+vXBSpNTURgDmffmcMC8elc08gMV
5nvXg3cRV94Ho8WBl7dfk5SeQ0Cj0SI6pe5IWqnYkVEK7qJUyNa5awrEY2MH1yogdKXxQcYn1mc4
IfTeCvrlxGsmwVwwhGjDdixr/AOwWN18pj46q28UFh7clJC/uHx19VEPR5kNp9R16TCnXNrTEaKD
pZqDOTl3cQflZirLc130T6NGWkKMGuPoLdmdcJad3PhSCtxPVlTvaM/6mJWcT/nYWvRwzZdGiz7K
pL9BlEhZ2aqrwxjrR8smszfSb0ovrUn0cugmyEnDIlVBa5jsG+S7x2Hy32XOuNN8D8P5FGBzCpLd
56xJX+BT73ucPi8OE5GsSw5SMxFx2JhRmrSr9qRD39o+zdS551RsOvd+9nmDukXIXtAwsgz5CRib
pLdJHpXeYbBMI8wQjdXdJSYRHn4ZNDduleqXriVEx9efIPLMqABR5y4nvNa2El/TRvVE7oCRKXaD
W7+leiNJXqxJabLafTllxxhWcRejmUByEO1956mL05g+3tkbC4VMxrvX7YEv2x6+zqnVAY8m7mky
3yeyrY62hhDdMJFNet7T4HIFjcmv7tQtHHY8DCwvHQuCHv9bxq1o7l4ICJ+PDqfEDSkG2c0Q9R8h
J2PHxY1Nk/86dPa7YnR2Xpd3n5aProsW/QXfx+A4z7Hov84aP2IcaM+Dh2hWq0ivsb2PsVG+Kz13
sbSTO14bz540m4NHY7izi6+oNPUdJIgNle16g+kEU6Z2T5/4s80FcTsTHjTQmXSradzi26k3QtQf
/HjeDVZxm7ji3E/uo0ZTIGsIqk7zJ6afodaPT1GS4nmxYVlEc3A2MJ/yrM0cO+/Xd8flkSYS+bUF
TZzlz1ou8ZN58A4n3BsgVc750fvQeOmD4h265HMPuU3q1q07iTstkPzHF81+sfUilDed9NPDGATF
fa9eZwyMmzjv26NsjyCmrL2LLgk5AuyocvLO3ehapECVD1ZNDYGh3pjMvaia90M3fZqF14f9YJxG
zR63VjGZG9OZaspExCgjp0OtQHPUTrXstISvILmB1uTa8uBT8LebsrvgH7svoBfutToDKF6R+tGY
VmjIJN3LsqCTpBrYXsWT0fkKECwrmNy2vvg4eC5DSWylQKkwp+V7U+uZK2hpQdvbfyK2m+wk+k99
RwBZlOvvjH6Lc7jaR052RLzCz98YzsxL+hOenLc0ltG+mtGR+xkfPE6h9DqZs0kHlHBgfodYjSJ5
O069/lhVIxfCOH0QZa4d8wBMOHQsuiJl39IJywDen8e49XdaQfQrnV8EAa6xG01j3uswtkv8VGfh
0bKynW4HI5IcpBjmZxGVN14p3iUQiBAYkIinkuTSFyYVGoJY6BAQtOsibdoWUVKcOiqzFFSntNzV
rcPsaZBNqJaN7lPy+Xm47hkTydrukEKl4c5BQz+jVRWZVD+fYN0XcsbHnFNc+vkS696kQ8v1lHYv
ekq9OD2C3SR0ru0Y4ePZPWu9Z6BpSKkIJw3JyZpJcIS2nDDrxlz+5vpC6yHBGPcQ04g0Wgpho5JI
AdfdnNj0fIjwwPj+p3GpipG/Df/CGbCFZKZ2bkzjXEqNTq3niWM6VvbZk4GNVC2IQy4f7zwim/ps
ip6AWfOxLC+/vMy6t/6JGDU9lPjlxmIpyvi2QfJixMAUa7koT5OLlMModb4vMVzTNvbOyhv2IC/J
O82MCq+KTkpjQPmUgJz5FvkBKybLaY6WRhgD8SwXTpnkTmpGcjf6iXHQJo9wTNFW+6IhLC822uwW
+kmxHwdoatgzkPNgrh9GLgoj5cNHL47h3Gd9cmAGw2yuEGofDxO5nS7JeoZmOw+OaaShWebGLraF
uZ0oSW+90rCo1iebsp408Jy+YN4+EDKVZ/pdnmh7V9WfmY/UZzsO0muayA8d2RHMEtGkke42GaW4
0TuLkNWSyQP4/H0yT8FBM+go5gZ/v3XG+Doo5xP1hS+znPMzrdsTl4eI4vuhaIvmnJaE89laYz+i
PQ6DqV9M0nN6dVvGh6rhUtEBMoJf5BSfZy5IyO7wRzVKYg5inLV9Ze1FLB9K25YXEynOnubGO0wE
480ws5jSy6k9dPhLLi6ljsSV8Z0xpqzVK9RiTUREp4qyhy5YUjn4yTDVqF5Vd51zjeQ0mwtYS+rL
pTKYiWUibt/HExlziYbewPA0BopEFc8e4A4ANgt2IRsPdarip2GuvlmC8Xtom60Bf/wcDJEVkmn/
SeTleETOP9MHlbj/za5iMR7HJ9dUzDE9/zK4mndRGxE42ePUNRRPiuqZKgzLvSaY7mxX3ec5fpa8
j18dAjfOTU0GNyyCSx6pfD+6hLpi5s9u1+a0Zg2QruNR7nrTDadZTE/aInzIEVXunILOQxAs+Y1t
ddYU8q+avDFW9e496B3ES3kzI8PLmLGSvWJem2WjdPsez6XaJoGR79GIme9Tz73Pm6E8pf1406KG
uA+C6HbIjOLkW117iceB1KiCgniwi+jz3Pu7quqzRwnQCRu3e0oQNiB+mR4ho9qbTDoEWjX2c+qi
TNXLXNGjtqBGjDGRum5s7smOJ4hcPEfMRnZcxKxz62SEHyhQ36VsbhsBUBTSl3128RenjnUfI9U5
aW1PlFFQdKeiNd3N8GS0FB5m271x6yS+M02v3SA1q4+jisGkVdUhKaOvncqbR2PUd1mlvOOUEAE3
Gw4fmDF/UnLMT2l31Ea9Rp9IJqQCyuFw5mKoO2i69b5MVZjQwD97w4heNqk+RrORP3qkQhuRbC8D
0hGhwxsHsYV1YkY/0pfxJaYq4234hMmIqaLh1hmpl/ju+JBORnConRnLl507Jx0l3sbAc7brWhNS
o5Zol8i+dIoedS+beBv3/VtWdMldP/qfotL6oAJmMuMsj80wyQe5cC9FTBc1JqK+n62zgZy0UQmA
7WlmcoQydwk8+WwhHHoUMaHDXR7Ksoofsqm5hUOugHt1FQuQkmTSYmdV2qXxES0uIuy9PX+YdbLA
g4yonDQrQqqllF46b6SgsInrqbuAxe4vOEAr+eCk5X3KlMbYRr5N6BsqFgR0VnNMoIpcEg0wipDZ
oUbLeI6045z3wZ2uN3h1qkLbx950G+WzGcoCvYtemsEx7QL31nEHRhlZTUdUUKGNNJr24vDc0du9
kR+F1NKnfux3OVWO+wiVDx2Il6LUnUc9tlpmVYW9r2xjL0ieyT1m552syTRzoXmXVmtCj6ddDK/6
a1yW05EuiriMxbzznPlgNp2zo1ZK2KNPac21308BOiPlKJZHVODGIgtOjd5jEOuqq8zfSzO78RSm
6bgbYAAFsDabS1nTaZyL9mLWrf5AzZI0F05OEocGi1WBCILQWzbrXppeG8ElWROax9Jo2R3llSVw
xNUx0UKwBgApVEm2DZHFkU4tSYNS4WwLreq3k9VTttEaLSwS8a3SDFKNdc0MM+rF2D+Dfo9JjYRp
o6+t8Ptu2owWFQVRhCWp6NWgR3dmUVi7GSg08w9+a32XHUDfz6ENkwR+b1buC8ebwqS1d4lHPikr
DH+73rRupjb4MNI4O+RdPaDvSc156W2rH7s5eXBnXeVbvXT0cFo2657pjDRugbj8OO6mIt3pGUpo
JMBICiQqhXWvYh3ODN+mP+wC2mO9U23XO3qUHeS9ZS6KbyYuwqV1a2ZusNNromnX26J16vLzbpdr
/z5u888M8+7WySFS/LxzfYF188ttPw91fekXDzIz6SOyBv35FOExn41RHfz6ggA5ecr6wO+7RkPJ
1kniEjsY/+O/3PPzGJyrQsArCrBCy+Tr5/9gfcwvh9C1GpbAifz+uESgrkUo4IFX/fMP/PKMf/Yq
Px9ijPxy004/NMtskYGQQAR7LPZRnVozimhkiS0NVOjU3L12x8wh4E1m8jGNAR+5Nf3AdeNFaR9S
PKVJuB77yz1jCx4uj4p630wTize3LNUOHS9X0Ul7V1T+/2XvvJYbx7Zs+yv9A6iAN6+w9BQlUe4F
ISkleO/x9XdQdapvmRN9ot/7oViZWaWUCAJ777XWnGM+6laBOv12B/BcfVq0fEAQLFgouMWrHWMN
/kMEvZyAN5RXppw/WP26K0LCFATUuMs+71qaAgwWaAHU6AxU8W0u1207Tr/iopp89LY6oqpBrndl
YdxmviTAxosms2QoqI+4p5Kcc7o2XtUMflOb1Q8wCr5jVPmWRgy7Yt0hon3Xq6xCB5Od6MR+t4Pb
jcldMw/kqQ6J4dZ6sqXsfhmxxqLaRnVZKB/QkAiEE8TeFlvhfUBHoK9G5KRrDed8/swKNLZrPc9u
LAyI1iNkyG2/HJVK+A51DsCW9FBO6jXNpse4WWpvkM27nwlCGSZ0ePPpE503sEcqI12un1v1C/cG
yTXmeC7IvpWL7SjSARLbiYiVuP9SIcLHyrw34mxfkBQpS9GbfHvPKFNqjKayZO4NjVj2Tov5bpPb
c/5Lh9mfh4ogzqh8ELJyP4GM6nEkZI1hl5p6lrXhKaEZFtNMz5uncdHuUQIw81YJVk6EX52pii75
KGe5mR9Mab1m1ThvJBXpbGtVh77tCGpsdzlntywLsx0mimhTWMt9fXPPj+G3gTIRmS/+4RhJ/BJ2
BI/ryrGJlBxjRc+5M1eInkYm0qqIPyeJasDKr7NiItucVt/ctxy2nDozLRfyJuvyqjgGa5Kjphz/
yb+575vrki3Tt0xpyiANnf/bQrx6M4dbaQjRjk4ba7SOfYkWqldux/OTaKaPKsg526isBwPB3nJs
yPgs+/HYmIjVk8W1+rdxIp63moTPyWoO2ShlQRWpT3X6VMvp84ysmCbsoATArveoygignSYgUXFy
D8ckdE29/qiUgh+5s7yRhSRQUoXMrkFJ/KnRNZ+7hwxXuYGCEVqLGzJMchh5OUPNEIKkHxIvam3e
KBJPoWlKvlpxkI9uhYxeVaHbFL9aYAvOKo+VA87gJqOMBSSmRdaF9nqL7agnAtythVqQSh0gmeUs
95aQiE4Nd90Y8rNqEGotz2HmhE3BzRhe5DasAQ1kGKc4wUJFWTxDC69JZQSl2D1RlG2pJXA4jXx2
KqkpdqRqd4nCG65nFI9hu+4RC31ViY8t5KHKrW8TzbM3VvXOgkqELBkFUmjJb5B5MBd0swuRB38w
HVWMLqWzGnpjp6I6uwb9e/kZ2gpNycKgEZSjdNe6G/RzJvWIJQW6e50Ta0stqWJOrdeGXDyumxVl
L4slboc5cWgU1dCsU6cuBc2dy7ecTc6HFp4ReFdQtOxqTTrd/sHYn6CW4Gkh9cjLevZXQWsfueFZ
afSYW6vFuJENJuohWnZNTpehXdkcKyIs1XaOnVlUYichmr2KV2wmeeVi+gFfuuozXvXoVDAqYDcz
EMCL0eHmF9NJbRIXZMd5xM6dTyWN4teOds++q7LYX00FY8Xczm6VdRbjW9xVZvbS0h7xFEI+HAWe
apgbpdOq+TnrVtpNwksxGwyoJp4r3aBhp7/JlRXy83IhpXRk/oWbgmqFqVb4MKrLW6dZny39ED4N
6c0MonaWUeiHdrrOXz1zSJAi94lF4vRE1m+oR9fbQJppV2N3fdwHpp4H7dQknl4g9jcy8u6nxiQy
O+RIL2XrbBtakTrLlG4VE3V6WRQqyvfb2++NBGU7J/VWIazaQr8Iy9aP4T3as6LzDVHodpp41wvC
5I168yk3cRekMpnaDeA+BmltXnALyiozP/V7NKmGG22vjcJ5vjXs+9sTWQ7bMq8iVx4S3SkJkokt
4VOO00OWV5/trZ8uj1iLa1qF+yMEO0cbLaCDipAEhr6x5r7ehvLySRCw2dJ2FiTpaUxo3fRL8hrO
37Ow1E5WKm5XtadJYrxLxi2GM3sVaZ2K+ndGy8Cva0YHdGScHrpPrIFvpHJqnYJiBpWiWS0k3BdY
BenB2kOivSYSU+M0+1RyOfe0fKUjmNZgqqPpsrbmZ8YaWgva1cikfbHyNMiSfBaKcUZOqr73N2gg
z3frAMM9TXnFRRfwB4Wlfk6z4qZ27W7hRb3L087V18HHc0RIMTrwUaiPDNZqJ7TagoVq4YYIxdYv
LOHe5LG0i5oEsH4EAFKGVjArVub2wiYXvmCh5fQNmOwMmjCziRLSXczNU5bDnLFWd1kn2W4jR1Fq
+TiQXowTz/Cy4YSivvHqYfGQpsMYWFj4Ug5JzcrhQM6jzc/A//9UOf/JJ31z+P9cqt8d5f/GJz39
1+a9qAF3tV9/kef8/pX/kucY4m86PFgJFqsuQwH8lzTHkH9D7IZVDw0OWLYfLukf0hzs1SIOJLIG
bzbrH0HPH0Zp+TdOd+RWKAr0gZuk538jzblpfP4KBjIM/iYQWYDj4bn8nRKmClQejYmYxIq6IEt0
XHMxkDdPuDaHfHNDXMl+Y+xC2asY3z/27+pn9Ng/qTRiiFokbWHxOVkYwjP14RAGkg67J8BfoMEz
EjdW6haCy8YRXzNGJ+W2Du/zoHBlv3zHBM3Rgh2hCN34Kv1iKOEaW4vR/3+A1fyTZnV7j4zzSLtB
v/cPACJgmkWSC3OlR2E8EfF1Hw8rNmvlLp3Uz6EdvgUWS9SByauWSPd/uiH+jVhGtW5amL+gl/ju
Kp+UoakirBwFAdafaSzV7fAOLYmN5mpNe/G7um/PKrqRt94vvhGxlqE9fBsP6j0nFHWPMyl7EHzz
yJCEvOVzU3vqRWqP0gGZ5HtxWrfZJeM4fkpae7oMtdN5yWl5Z0lm5qU9GGmwpm61mT+rp/ig3IkE
135FGol0grU+ZV/ocfU79RV2RmUzmMHkpx2Zra2Gbd+W0bfmWlzHzhEUJAJ2YXj0yZTVpgiTGCHj
KgMveyB7zhd/zXiHNr1ho7YqDRfRJ5v8Q3OSMkfad4G5U9zirbpKMNw/00fejj8/l98EGt2viZ8c
ww2Hkky2x/fI3EyH4YwZ1/TTr2VTuIO7Lh4QWzaEb3mPAbq/paJBWiU17WOdMC/bglt8YMskF1vY
tm+j6Ray117Nws7ZmmSPbnL0CNnNuoZdkKeX5Y5MrejIaLE1H6tL9hUR7INT4lg9asF6j0SsfC6m
R3EC2uJyOaLD8lK+6/7EKQ+X53eKRumo69tR2mURAVQUB5vR9KeJC+JSQ9K6Qj2jLy+0BhTluFL6
5JJXihdV9Bck+pf2bdrrH9VdeO6rk/wwKbap2CPobAbVvWPdJ4FwKnbTKdqN6ya60/ccUBdGKw5l
Sv2e7xoT1rsdXypX+U69yMf0WrR0luzpo0892pIxik3d1Zzwha4WwdjJYx8fEe8srjEBkHFgD3nl
fg0QxRAz41gpvTJbe5V+hQxybf24vnQUYG5xDp38LT7KRyXi0na1y+xylWzMkCHm28A4zIjA0wB3
37PFsF2Fn+nmX+0lZ2s60RBSz+KrPHrafcSEA8mSzR5ayc4kOdbjyJVIUbY4hnFg3ipv0vdhy4Z+
lu8ZUpvX6EM/Dd2+F+zkObyaFwy23NqAO3t30Gxlq5+K87QVe69QDsaFQgO+fb0pPya/rJ1002zy
F/rhqW1t6BmmR+vOekKWVQ3obJzZ652Cp8POv0bmzvawl1PYXU5zrrb6ubt5920EwxSHRrabXmhl
GhdyX6jc0VWFbu717/omwbJlSx4EL1iggkMczEXb0a6Pj7TXwZJp01byGLnqn61Dz0ne6H7pMYhJ
gfZxIdEhBulxgYOyYeJLS+NUFA6+0WOWOhIdqCvOwUV0xpGzLglwtJOR9tjSr/wae/lGec2YXAey
vWzmOwoCnQawo23Ta/+2uJtlE1/VW1ocMzknOsMHpUOtPYbv3beAyLy15eM4bpdnmnAeVY91YapJ
vrAQLO0WTPIcENbcQSM+K8MVeM2xf413tAqM1+VefBZd5ECqLd5LZ6aK//P6yPb319URQagGUMmA
mM42p91QM39iVYGVNrVJx6DdRb1bYoCUC+OHtvY/f5t/LMK3b6MRR2NRI/0zuqRtBUagodRsNGl6
vH0LOjdbGI1fuGKx3RY9OqyGLf6/Fbr/ZulHBPGP3RWRpAzaV2UG/4M1/Ou7U6JGZXTVdRtcqc/M
PENPm6Hl1KjJ7VJXhDeJ8QG2WD+sn9KI2FHJfIc+UaLtIbYBw/FWrZdHshzHzWrKPGr4sv2BVJs+
UcRDNsxnaEuc+8y28yUFJ3kiJqpnzrLpt7JU++uKFiRrulM/s2TkdMWtSt2LSp6ey1VpDioKDldJ
jV2mo+Xpuie5HjRQCURwjOJgOXlZCZ5irvd0QHCnM60TomUjK/QlzOra4+V5iLROPlp5uW9SvI4F
uAD6ElG9tfrugHk9wdHKRhaK9as1VltMlHlUGH6ufQ7R5DTlkOMARdw5MyiuCr9qepqomRQo4ro1
hnL19QzTK9bKQNDJ2pzgkdcU5DfhKM9GOd79RKvysfcsBybyn85vWknYQSC6wdesZ7luBZf4EEaQ
bfI9tH12koFHYT8WHzI9VI/J2KjM3GlLVjJJgZUmAD4goaNpL3qe0N1dCn9OsB6rGtGpQmV+y4+x
FLKmlvHscsuFjGp6Ugci6Tb2WNVAbVBJzmLpC3LGzDcVjWPfGccbGM41xImNz1DPjLWWQBfUj4kM
2JNFbuENLUBTFIoTmk/wwVq3xcjMvDW9o0f2CQtK2JXa+qjJ7xE/Lxo/+hmVSkQn2gQGKfI5Hftj
LOBQh/Wm+XKiP1EYrUyi2ChCioRc55AwdpzRaB3Zq64/aGv0gCQGcgrAeDPeCIt2J82/QIvfr7Wg
IPRbnme9fqpnTA/nQYwLr5u7+zkmRiOMHuWk+5WalLUrN/CqomTUuufbr9WJCWhieisaCl8rFDea
V8nVRIG3iMRjZEsoaeLTF6EPp8quKheDV6Qp+Lc0ggitXWm2HwVBHBya9aJtyrsqrYRAyFVhcxt7
pLSa8HCLWHWH6amsEVKaU4UZKDJ9Yf5auNVFIX+ca/lXSIt/WsqWhQ/vo5gFQjYsaO8GjB+DfocE
LLIhxOf9aeQTWGjh5lydfD1KC4wFcq2H6QFrldOjFTYRkTMxcUlrpbszuLfPTAwFf86/rDxCcDPQ
GdTcCcA9UginN5uNeqfXJTsoSkMDjkvV0JprXJOaUgMlO83QJdrt0CbOj01UeqMUd4xWBEGJwEL7
SuP3dX5YR81V5vFqdtOBQN2taYi+Wt/4FatNpDwgTPbJOdH3hdHqeyUiEjgpivMSaygho9CQPfQD
bBrtoBxCsIq0xYwTqMW0Wqat1qthbtfa6C6l1GxldEDwD4ZNl4XqTTE3D/uyaSFzRGGgVhHY6SxF
z6phMgacKu1QuYlU/yZhbaMcbZZx3ElDhxgKAJCD19QzJTHZLTS4jI4Zzs+Lvsgy+bEtZzbZ6uOg
6c27sB9Lh55Th3kay7u6IE6cYjHbz4zmdob+nmY37szPHyXmczniVqqSIt///IkWg438+dUof/JE
pCS7lHihI5yTRaMiRmgJ8437nOVztnLiQQb5q4lkwZflMfHu6GTROTqv9x3mfAO8rl1vTLc7VhcL
Gx4UO1R6dvgqX9eN/JrWXue2x/w4HyXEl3a3725Bsq51t6Lf65zsdXng2W8Otx7XdxtIHiyC4qCc
zFe7usSmLb7SLFfP8Xt3UP35SGM9PFUfxZ4ju2gzM5Zf+Iz0F3PfPcQb1YUDbjD1MM9GHTAbZqUv
JLcgphoff+9OKthUxziJd6CVJI6nNPh18mJsdHRYwExjK13Q9dxMzXb7KnUoLw4Y1vkygwOig+dc
+zDvzF/mtvlKxtd4dbPUpc+pDnzh+N0onvY0HWSkSIstWND+OfU4We/mJ/h7T9UjB/nozrTnJyMw
AvFMFwjpHZsYQ8GL8o1kIg2QwH2sb+lqG0HTEenESRujO8dmV9Ldft9vpIZSxR/38ryr4I+MLKBM
HdMTXswWXCuyqcyLkHtMYFl8dHh485VuL6lbLPgLT1u/p2PHHHWkUeZpIv14u0OQClwI45d5O58L
3qTfaRKURje7kOy37gtv8hLTjwUbLZ3OYJGuYOnMjYsSOaq96Dnvg9pFGmKeTH5yMo23CKHaFxnZ
jAQSyqEJRSs1Rwge29pZ3pnJlpdjydvrbAElsembja270wvXOOP5WoJeBLK7kbkexK8MPiQIMAzM
rhfB7gE3ecml4mpxuvzSyCts9+0H4m0+HlqHs4d2aWYZP1v6jvC1m1qjvAeWOFuvwoklzDpp2k5/
FWBRbLgtCmHLJTboKUUPqC1/jUxmMo+SrMfqO5IvBXqcM6P5aJxKwrnSk4kJ4pfmCZf1KSQZwO5e
W4i75X3/iG6D7x29cfR9KQ/1dvxFTVbCpvoiN/akH4v3Adk1QXvP0zVB6EATndwOO/N6otsnumdO
da399iGm1IIk8coToHzQ1JRTF8YHElALASY3+LWJPNXVTtlV46i6ujKKmdSzao9ghufRsCPM7Pz8
O35ecTjKkFo5dnOpvbknzcIGYOQ0jY3IqrkSt4PTj7fJXz2ODLVeQGWWpm2ah0hzk8zDJ8lFNCgk
T1nraAdyvwnJ2JlUoCZ1DZ+Uz9/RZLAIbXrO4dOQPUVrUOiOjitv2AsfaumB4JQ2w+poVtBwEDtZ
56XwmJXCmpi34wE7ShX53LmIXxiqBu1+yPx5h6f2CN//hvNAJ+ykL6J1yA9huaG2JeIA6YlIcACJ
gXZINWfHnE2A85PJg0jYobk+AlVCvL2RWTOGD9QNm5Ip0SHelLSOSWV/yQNcHxwGKMDQMz8ltZ2d
e9KkHGFyEZ53NGVjuEi2YDoTcmBqBt2bDg0FeelCLeWuoUSlL+Dlb61A4QJB1okvVOQAobJHrCOC
bT2aTF6eGR4o8KsdlC+O9CL5cqBf84BmziuDnJXtY5sfE1+5lvQVPOOwJ3cA1VjhgWIS7eYuv1DP
vPZ+ugXloh4zlrHIrV10AAYqa5vR2Enl7x1f1MB84z1cqHRN+sG7MUDtG9W8awbrq2dtwcbOZ2j6
S+uIePsrXzyFTLrs3rm1diHLuJTl/X13Fl6bvfYAsKB/MQkfs9/ibbcPaaRwTLiEs2cNFNvOPD6k
i28GTCvCLbqRD9kraMza/d0NgnNAYXWKTu3nqtgLkqsj4zrrzGBR5bh1rT8YuxxvSJBH5ZRcs320
UeVdpOxUlA4L8GDQJABbD3W/rcU7/aIejYfqCRoUB0yQjmUEoA6i2qb9RWkAQGnfblH04oY/U9Kd
2GFohVAjJh89qliZ4Y0X3ywKrkGKAeajwq3DHdcd9NpLs2fUUqte+yIpngI142yetN5pJd8QApga
sbCZJQZrdsjsBJBpdhHnQ6VuZQZMBg49xvR+eaStMoE0qQ5UldKvrvngVGFBW+oP6iV+hCNg2pJv
XuTAepBityH1EyGb6MhQE6B6e+1gt9sYDw8xSIdkg5zVtE7NCZ+KqBId5kBtM7/H1kWbpNjR8/pZ
nH6WOdWLdsUb3ZUJ5eobwA6ORZa33BUBCorLLThH+ogFrIOXaDomb0yHp3y/3nz/SM73JoOkXD+y
+A8LBvl9OD0OEne68A0YJzANr0rvWH8svEu59ZjtxofFiz+lZ9BmVATTMX+lA6G8SGcaIKNiS+d8
u/rNReptiCvFJXpjX2IxUJR3a/SB1Zyr+wQz4WfvR51TPIuiwwRWB1/OBUCMy1bG+gjChX1Ylzwm
tvU1MjmFO5kWWOwtlc+mIrHavaZvveFkZyRwy2V+CcMHKIQZB9Ctwh2byq6Gis5bBzt8Y2BACEkp
efVHc63eqvDAuDW5T+/Mem8B0tikr7eDJ+yjdzIgCBoZExeOY7ZLz6sCMdwbn6UNAsYAyU1hQ85r
NmLQbylPh2MCiqsNGtkfvhAN9SWBZS6+EaYyw6v5IK6n8KHcMJh7Hb56bBacAh7R56GWUFqULnZ0
Er3iylwtvKsuwNfu6wMAsewdjmXzrfjDW01/43vZFe+ycikSp6OoW7ns436auKVt0hoaO7kwgb0b
xYC4ln6XeMubOrjNlVUdiFrJ30pv7JTt2wfkIOwiysZ80mlTFrZ1pqH0jhnti99I8ImiLTTKmBbr
HIRgZhpSgZ3wEZN7udfu65trzI/zS/GlrJxiveJLY9yfXQj+ydDCethQFePEfPgmjtyGbIughRGM
Uip8jKtIccIsMHpZdayZGRsUU/AO3iIdLArbSWWlm2Tc8EB/OAI1SUuh7hlA37qUoSEeRls9LhTo
L2XphMdW+e7azxZUyh3vaWGPGp1wG31xhinPGNySC3KrEBshp4Sd0Xtt62EErV9BG/DBqV9EfCIR
JpaJgfNwnVAJAnt8HA+gkz6nNyQ0zKrXj+aLqhH8VkXC1zcawZmNZqJmRltsa8/RzJiaXciRAmO3
Hhe3OBRBwenSndArnjKOGW2NHA2zqi+NLqBBRC6nxIPxszB4/yVuOSImAX6faK8emw0NP5YX3Len
/LXcpgjpnO5jQB9NW/OxAYtFmLLNTnE2g+ZkmnsxmL/GL/PEXSkQJ/a4HuNj+Wk9Ruf+iKFL/bC2
yVN7gG1O/7x5mhd/Kb+l9W6BLYgbD0hgui0rO2n9+dMwg5oxhUUpYyOsgl0E2D0p8AeYkQzpZIFT
yDyUJkSjRbubHy+Ger+folzazz//QRL741j0QiB2C5aynN0WXZi0/3n5+f9+fvXzZcaEs6zMMtSF
1SDtrRl36u//d2Ws9S5c7vKoh0eSxpcOvXakzYpLuqKdxKwzfYMWzRSxNsJQAYevRHNQ1Mjw07ng
LG8i5EjPeGB5sAvwZkUtJa5mZJfEivcYwPnZAKS5glqI/iiwg6yGSCRC2ahunwGfkMcMzL0ms3gw
YUWJz4lKMHpwnqLXGTfwbEu8WIgQyJbCOPL6tH+VMp3czKGbHiRwgElR5n4j02GHgx86PYMttwlT
oNty+9B1iuki4X6XYfhxrK7daFFQguN1itpcdokvaIlhaWmay/D2ySaKn5LE1xpVdYTUkPwkwvM2
KmHrNxoiqAYUkVs1VX/fcDrClUo0AI7Pdo4o1maVcq2b9upNaVRnK40Uc9rHaX4RwgZVvyhBku6U
Vx0AOq43hrVDFm9LZLMovdN7uIM7szb2BpsTIMv9qIiuhEqQ8yMn5AlhR56Eb6qSdbteLmnWz5TP
ZLxRbpNvkfnTjWgjG9U2i/bU13d9LeaurK60xFG4e/gbqEQWDhVFr26jybrGhREDARz8eDR3nREd
wnp+0bNS3o4TPsmi1+9CjHxDC8vGkr7UGo2iNpqzNy5pGojhDUAiBOmg5q+qSbESZqhTVrMWcMD2
LRjD+X6NLkVZai/F8NIJ+OhnsX8th5X2MnkfafjYaN+SgAEKTM3TGOfsq00Gjra1vknk20sd/mNB
COmclPwMYOQ8QHbeJJso/Iv1WejNcdPPqMgaMf7GkEgbiWrIRPaPUinehPTymmG9NsR1boaUQI5G
MOl96wyx9Wh6Xm7fTJapTmGSyRbqzXnONQQhlqcDgkNdJCAFkUn1iOWNiFDMThQLbS0svaxEDtvK
+2F9Bj34PJbxCU+9N+KxhKFVPfc9xdjP1xap9i2a20zCol2DgO/opyUGlN85N8+5Lt6yf8RH4jFe
SgTTQ+PBxxRUjvcNu86yWk+syrE9mBE/gfEphd1zpU07hAapW5ccUZWqv5aNkLP5KJy1J+sDqYmU
ACrXORon47A3Kg7MdcEEQQWEor5aufTSDnQcMzRuXZ9MTgaptBoHP6opGcDgc7JqEsNL8hxnfBFt
72McC3a1UNEBKwoqKaGY6URbboxbTt4T0YCUTUbLeRpyQT19pDM7jVmGAeF9lB79FhgbMKehZNAz
amgDrs2NFJQqLCm5SLUcdyhtyFnz+kJZPJAwPR6QRretMtF3o8QGYERokdU4MJRgpC5N+xH+lCBe
sBL5XWf1DmJlfOTvBE+XdJ+MzDP7fivnShYoXc2+SC6vo4z0LYRIKbddQ0cvYYLIEukpC0SANhxc
UWHeFg312bTKSzK1V6nBRDgahM8snWTHUn9vTejf4LFeC7VHoCvrVDLGottyx9gi7J10qhgni0a0
qRdasLrg11J1Ubi03J3E27QqR1qthfM4ZsMzvH7OIyiMITaWxcFqnnCSd9T96avRg6JXMeWf1LJw
0sh8HKf0sOqdG8okNsDwCyryB+15BKylCcKC1mSRzwAmEKRUo69b+EJyQ3EyCyUTOMyH1GxoKeTW
e5NTuVZxcUVYaONb4VQJbgjvGxZ9NWtONW2Gvg9hm6quMg7PWJFwQi8qEIA8RYy6MFhDRwLmZmd2
8ls8c5Ct+1dR30dSfWKugc8YUqnZd1/WzOC+IIMS7KIhlMdqUejNFNHRua9MDalP8yBa5mmuYS5O
OpO2XpywJrXk5GJ7Ed+jCBUTXXnAzMmK/KbLaTYZ+Wsm+F3G9LfV4mN+4yAxS+DAQ4mzvL7ri7U4
WsPBvoMIXI70SRW8jP1AV4QgPWpVc7pPzJKDB2Z6EUGLlmtEETWMfedqgFloPURtWvj5sLCxZjXm
nHXb6+MuTFtxX7VYulMxv5/H/nWsgaY2BRKpSI4oljkTFeV4AZnxPo+Dt8TKORrLPdKJM8rNiE9j
QDqfUkoC+jAFAIx5F+uOqvFbvZDbDSa7AOeawuAMFgOCO8OtcNYTScIf1bTV2mncg168iqgeuwof
X6dJARhiSCYTqnBxlIOO1czWzYx2x6icpFV+ysdFD0ASDvaK1UAr1/dVS/bAaYVtKkoXWL+3hjNu
xDmniNb7h1mhgxtOxmXgPnUgOET0RTHhdsQGDjl1E7PWSKWsGg0t6MLazxrFDZN6oyhCkNQ0+pQc
u0KC1YvEhP1oJg8C7/8poXmeVdlLZmQxO3HMaZGNTCqVjGkbhj51FGE+Clh8FVgRY6qwTrVq4uOH
i6FatxSY2OZJNBqqbZpSd+CyvvnrEx9C/HgGkLgbU9Nw9YnEwUi23HidJF9hruNgMbhp5ikN9eVd
zazUmeYid6o6266itCkqc6um/eAByYBuMWTEiFa6q6+zO6HYcKeY1KBVxoso8vnr4Ur4NXUZUnPd
CVPhblH7YqvVKmgys6RkLyq/qQyok5P8PTUjbVx8jNPjCM7aM4EyNktK6QBDuZOR1A1j7K0qsXxm
/9DhXbaFvt2Gg7nJCT6l/65dpoItt16HbTKTPXXDChB9eKj1UMD9xmbD0CrPk4dmQTvadNqzPNfA
nrPiNQvF69TGS6DpGoM669kgrsqXx9kHVB06idWhVI70FxWgHPJVwdUkgHWQOQxbIoGXj3vyK0nG
FxJptq7TEzBvPWtNzu9XQdjH9UokOBMIFnZN9aSax7hQp0cyGVEtm9KvoRjao5p2MGQW3Ezg4Xzi
c+6jDnu48aHLieh2sNajYvlO4an4JnwuNI9oMFXVG2b6a5LAiS1RY9kB0eg0M0+10XwaDexhSeeW
IKCycPu5093Ml4qMAO6xlJxSlq6hOGCeHigUVNQRVYijJE+Th6xIB58BzWCTwraxGkbZ2NCRg/tJ
DlhlZqKxTPQ1ot44ygonAxa2oyHOiz1YF+LHCK5e1jVIyvFMlpJgyszlY4TEa1uqu66Y1N3Pr/72
2zmvlm1cUbg22UfCZMiTlEbbTWb855efPzPbxfLIY3r7iXn4eWlGngAWLMkrak5toSS/ije3SaeX
nxqBfr6VWbI7ioKIAQwwoxaPdPjiiKJUopBNAfe5MwBURFX0NHMqtxuzcYwinIx0nbQcDF/W5P96
GZb6IhSK4a+WQAZnuiA9lbXK2Mmxov/+UpboT/pXS5oNaMR/vCTIC1TQyNv0v1llP+gyDZqdb2ji
fTGZdMUUrbwTw0kOxkHLDjkpiL+H6P6fSPA/igTJDvuTMOCfIsGK7JP/ct+zqv9roAo5WHzhH4Eq
+m8kpiDsA9UFRFz9e6CKqpuWKKMi419oJP7QCVoEqoCRIt4T9hdsH3QPf+gEtd8Ae4kKo2/ZVG7k
r/+NTpDglr+G+N4kGio5pgoZm4jZVOnvOjaEb3Wnz4Z8YMp9A/n9vOQIEVaqQJ5N0ZCD/0/p+zu1
7wfl14s0Y0YBYMoPlI8ROOJ7kJ9joUrbijufWUobhrcDsnLDCsz0n38AqsYNTNjegKkzwNQfEOHP
yzThQdokymhtswUjP/aqqO1Ick5u0M2f32tyuFfA+wYDx6BtQ2sbQ+F9yaDyph9+yisTLI6CxS4H
dwO4oZbWXVYhzV4kbRuywwklmdMpSjmYP9cuWh8LRvgHtv6tQIColSVQjZes9gGOSC6ulpKEKvMy
JeleDWOqgFW5RYxW+wagi8tSNnhzqG56ScI+sDQVud8JZKqy+VQqLN6ybtzViv7SmNl910SXReyf
c60xABo2Ne8w9UaTfHVc010gJPhidC08NHBOHHaa/8feeS03jmxr+lVOzD12wJuImbmg6ESKFEWx
KFXdICRVCd67BJ5+voT2PqpW9+l+gemIRgEgRZBAmpVr/ebdFsusJgMHr4AhM3IBa5XtwcPkw82G
g9laykqZrKcKSR8ryR80I/oBeCBdIkD9ILUlc91Pt5N6tplymYh+9B5KyIapD6DccCgQ6G3JD2zD
5klY4c5EJ2cU5MOtjOR1Ahd80QTeuM6iksIglJNFVfSkUvNzoRSk2wpQhNDszNi4C9ucBCB3VThB
dpOgIrAwtGkP0PZ7iUurP1aPWlWf3Mb55oXatXEd6l1DvPUy++BpiC0nsU6d50FHW0tpmE5QWJhE
Se6Q7EIYVD8RYxWLwsh/ks4SEDWJWP1Vaue3INzfhqF5cw2K3hmDZJCgDJuvpibd+Y2164JoLZRy
bWDtsPR8cIiOfVtLHHejUXzoc8tf4QryruvS5URlWgo7sBXBA06q92mr/bIIIdFHuyBQT7kgH1nI
hNY7VD8E/+19jNgIEMZWLGzk8SHwTnsSNUtWidxLp6Ph1eGPCBQ5Bd9iBMbTGmuHZUOVOoBevNfS
IvKsh/o+h42torTllaQTNdoDLIXiUXtKdG6Vp0HU6E17rfb+nSG8tWxPpVpsC5VkuUaYnaoNFaAp
PUXpbT4o9wmZiz6zd4pj3+v9CLhigh2KBsZmKJD3aZLx56SJY2rDWAja+B7LDzLFCfSNzuIvteyh
Zm3IUi254kLxZOTese1sBGPUEck9BWuFrANwBh7DbNWT0pG4pNxaJXAASzfegptNbhCmRJ6EPJBb
lt+Ahf3spHlAklGn6hF/gZj9CKB+WltJfOtN4h5FIrgkA8hk3Yh2Sg+gqML/GuzBKcemflGl/tFK
q20WJE+VR4qgS7a10ZhgegySrtGhdtvLkADzTD1sZHJasq23wC7s9Fq2JOfJ49sKSdsiHoB/xNv6
cehJI7Qwikyk+1E3OFhTlS+7hCBssIIH0iP7KYUiDLqDm4rwPVWABFhRWo7vXOB7FpknJSQbmtTR
q5kJCKTZym/qR9+OX9mPFs1gb11F8Ra4XXbJbRlBvjH8+C6qgjP5a0TBhh6DJzRWB5gelBoM3R3o
pDK5YgJ6AgS9zPDRRb04vm80aZ9XvccQDgIc5r360tbq2QtKssMafZqI/9SxpqvhCkZp82Ab0RWp
vLXS+N6iarvbQSHhqxbDSc/Hs9NtUmYJmlf8ozdI7mSN/d64LSlm8ovkEsXeTtVHL6Yxg5ar0LEZ
fqnWEbbWVgQuQMvol6+BIS3T4dwaFICSvL1oBYUhcwRa4015SHLCXrkTU0rYwbYJ+7fGKM5q2f8Q
JV/SmPKjqcOYwYJmwy9f4u9xChFBHOIBtGWXvSiCRMJgLHvd/Fagu9qYkysrvRU+iaj7q2df1jf7
8V3T8wtOVRszit9FkO9jMQHZKttVFzCbtK2J+h70nAhcetpR+DIA2YLH1osjxiCkIKz+punybyof
r7sOCGafTGRiUNrL7BX5jQ1pSO/NjhkruvAUu9bbNJpiJUKXD4mig+emWMTmjH/TRGEaybpj1Jt7
HOy3SWw++ZH6y/EBPhWmgqaF2a1C07nzIe15Ytg7GFHf9NkET73bCxV0k4n8n26V0JFR8dGlSO1a
VYOzitkVCnh3hoFjVHYyM0SgXAfAe1daVOa8XYQImd5qmzTNH9IeE8cYCLPd1GuvFy+ugd6AK4pT
jwgIKSJA11O1RtybilwY/pqAl/UDMi4+WoSL2KuXwwj1XvlhNyRqYWBtK6o4+KP0sB3hdROvHElU
vfX5hMQH0mgg715bPbgKQSXdxS2kj9E17CoDrSuk6xpHfc791mXpRAZQccdbUSHT6zj9rV7Vd0JJ
TmNIOMG6ynIY5HOFIo89bFRrOmsZMK8q7rfS76m2BZ+bmAc1FzhctYhXxfa2ZK1aWc4TFt8YxtHa
Pb3UNo3rA1ij+hsI/XswANIOGtAKBqbmAwTKKN542XMeqqguCzIuIA8z55AOxrdSsx5zAfvQEd33
2PHbzeQOuwb+ZQfZf1EoDcIFErY7KLett9UalzqzIF1V6Ge4nHsXJBQqLgu0l5O1V9snDXIhGcIb
4eYXr/JAYCYvJn4BCzuCU4mxI/JqVAnsbN8AlYPqXzLeCQuUIhCIIi8wWpuAAeUW7abHYLkGYnXT
TdBG3bR6toaMch7yZzelSsvN/dG/I6TAn0xldqOFGGa9CfJ0a5fmzlbNXW/zhSF5f/NEtq8HwGGx
B++qj27jyf4ZJtT+nSpdxoPy6gGIhUl4b8WorQ6JcUCyzQaRk/5oB4tUWhlv3IbcYjK4eMIkKvn0
KsVyI9f3kaUvuw5fKuSLLnZJF4cm92KY8SUfGXLquvpljA0pueobAEBvFcuMbZ6mlNOJh/wCH2bV
+Fb0dNewdK8AiPC2+xb1qP8Zjv+UyHqGFdbfdTe9H6U2TVDEZzvzf2Gmh5y2R/jkxNOyHp/s1sU9
EBErYLWMN0NL1VG8GmWZ3uCdeiyN16nQWOki8+RhXux8z46Y+xELaJC96pQRMTObC+6deLBl6hNw
RsavnpYAmXHdS79jtXCfKLzhU6Y5C7WnjsqIuTNN4CxdB/23sHHCMvpHzS3fLO9keCpVbvdnw6r2
pgELmDQu9X8TWDn2JXpRfPO9UABfUE+Nw0I+hldH2QT4d2sPCxXAl5IIfSFcNEZCHBfS2w7A8EIk
wXcyt69oy7xUyXQMjfjc6vERefEDyVYQX5m6N8jItg31TdJ160YHaG+H4jrmErkzVY8QL39gDLov
gGGT9UwBWNh3hcZvbAQFyUhZZ/FwGorgySoExLUEb9fKYNylmM7wBz7evCh6qC4UG7SCFzdLXPae
rZgcSdaWJ5/Amp8CC2K0axBvVK48lFIKSx/AAG08fWulyc9cozofTOQ2HCYtd3yLQR6pgcQkO9St
3HEisWzticgpkbkL1NDWsp9Xg3+J8Bu5cVtVIiGig+qB659QS8Fc7aEwWNTHDQPcGKZnX6E0TJWN
C5DXI4/hvwRmeLHdiTAlRwrXGklHmU3xlGhgf6Bg5g28cqWSHPbwRbjDsxP2P8eu/aVPNijV4jXy
8I0uVe5V6MfnTjHBeHUYpnuAXEh7bzW/O8Ng2ozWcIfX4t7WwYaNQf2jCxocZvG5iIpNUsBqx2A7
jpxnPc72flW9h6iqUo9Nf1DEIc3kUr4hoJ/05EHrIGm58CLDFnCBmg8HTU3uPY1MtRPary3avH7u
gDJI5IQnbpjHi051b4IZO21nSMAoOlbxFdN/92gW7quBHxxxr7thwKVcBL9Ssj1UmNlDB1dndMUb
A84ZeOzC8x+Gkno4CPAc/opfYIdXRFDRnaR6GOKcyoFXSFl28MTxN2HmlzEImP5v/MxCsTYjwZ4M
ZDtDmXxRYnNPQLCuO8taVJa4RaYXdd9Ov59C537w1Xu9LLFMrprbthIsghr7JnKzda93d1UxPOr1
EN4okHE6dNNc1XsD83xujBT4TVchMKRd1RLBmjK+U2IclH2VDuZCObIBsiENT+MdsptBoYyHitW2
Teyf1C4QlXE3tQBklCAjFeaMUJV31TU/wN3IjVdGBDxEBQZeQ5BJWu2aOOHKdq0Nqpwwq1Awip1s
L/wLFDWSgKmMak2QBHbMBBhJ4b/o0DV1uI4MFBWNQmyNkTHK8yj5+9/9QWtvEe9B7i1EDuuiwDWE
pUUdpxldfyeBqEPmLPzM+WaY4dVFIqIYnGPJfQ3KDvR4+qvT1Y1W4aaqI5/c/4pC/2cwDc8Iir92
oX0NTOJtzyWXpp7M0nmvkvLBd10o6FGJgUlJYpMIKfRISWrWG7YTt5om7uroXmjMl4FfbNzC65E7
3WhGt610ggVywzhEDiPuhDYyDkFRXpoKQbjYxqgtZ1HrqZTLJid9ySoWkVMoFFZ84fcQOh05eQCb
TPOeEt61UXKmeE4yfwx/xa657oKLxbyn26s3RP+ynTAjZ5sjZDX7ssyb5NOnJUaQgbSrFq3mV7Ks
2oQlbR1RlzHb5uWA/ck4bTspwzZ7v3jBfRghb93mfQVUsfw5/10qAuy26ypAF+G/jV8KeXlIwPHK
QgPs4/rzOXDq3SZWBDnvvit38ye4MunR95jv3YgRozoVn3Nfnps3Az2tq/OmX+Y2aKysGvB+RNiQ
vHvoNislwnQWwTRSCiFpzX4o1ZU3K/uDjM7WbdI89lLY307ce4QgxXr6SMYMUXJrARkh+YxTjjO2
izaM2uXsTTL/WtzB8F63mmA5G920Uqxu3itnibp518tERj5U97cGjdaTBhOeBfqeuETuyk2hBPkS
HcJKI4+epwMWp/PPShsFCN1vu/O7qQhGE73WyHcfu9Kpzc5tafaAJJ5oGsjzwMbb5GkSIHA/71IE
Rqew0nE539L5rqDmUy6bViPrIj195/s//8W8N5/7aA7z8byhtgIXrwu3FTZt7dCd51uBujno3/nW
fLaG+ZVaDKw+PdSX5lsxf0l9FgxsA+hweku6Y7SqV3LoK7dJw4/7a+ZOP60U04A67lu0OlIgOWAs
I1zn6HQuW308M8D+25UoQ6t4M2F3GAQV0soqa6BtMDWdjd5rjoGNfAa/XfjrrpMCItJ0UHnzOz+e
XhSiXJ1jWbqcjY5CmUXrKL9tbbRixTmVMtHzrRKk+6Dsf/YaFx4Mynbyhn69g0YVHoto4ypTQwkn
R04ydsMfSpepSIXQH+YNXQQ0hZszx/FA569UqP0po/q2nr9L71fU7yeke2Z/oiajow+A9z/eKj9n
/sv5w/7Hc15XTqDcUKaYW0IfI2OdFD75H763LmxnK1XGPpuPfINdTbzBJCwu4T7NLVh0KKSMkAsm
AAS5Q1rKn42h/8frUn2/9anE3Hi5ESzma8+XnL/tFB/gdlGfR6oUJsg8rsiuObek+fDzXOGYKzki
WfoE8s6phnXo4OU42wnN7583n731tyb6sTu/PpEG3XoyDyJv9seftKG1Ua5tk68/nmqOzuBGD2p0
fv7Tw+efN//JfG4+DGQrVPt+3bQJt8mJ1vNr5tzY53d8/v3XJjgfz09t3vv4m/n4Y/fL6/Phl3Mf
zbaspLn2/FKBvSq1FSA3ZQP8U99qcLVv1N6mcip/iO7hmRXoDSBcfR1DenUtpMvnJw4N0VnZDsy4
9sEBHO4X7p1O6XVC/xuDzYfcNbZD3aGVgSYXucaHXNo5gu/TPB0uRIE6xdZQENqtlG6rSGWoeVN4
BWAMrQYJOh87KbJORHvBsHQKB1ic7ms3bt6HZEErXpnf/9e7uUvhd3D1xyQtp9vUvoARCPeD3PjR
wCwwH/s6ilSUkDnb6XW9jWp1MxhiCNZ4uQf7+YUgYKKw3W5tZ4zQmew+88aT08bn4ec5YQhu8fzy
x+78kjs3+8/3/83rn58cCafYmijMiTtL1NP6889/+7iPXTSfsRj6vMjHpX878fkFPz/lr859Xn1+
VdjWj9wHurQxGmv15cXPv/+4nC5nky8fT6UxWCNk/e3j4z5vzpf3/fZVPz+mJQWGjBFrqc9LUS7c
aqn6PZy91GbfpN92ceeE/p+N3rYDdqX+d/kFsbdyN2/mc/PeXJeZDxuRrDtfBbXYRaDpvBJhW8QD
/70Z55NBAp6rEcgpkjRnGgnlHCtrl7vfjhMgiDckqghC53F/trGfN978bOZ6qVeXUpJce5grM1Y2
MN+3cjBTmeBWVsOipp7HtikmpyF1duY3ukMV78RHTaeaQ4gWD96tmbgr1stUhLAWwJNgLugEcj5S
Aacg0mhvndnRb/YGTKTr3XysSn+2+XD06h8ZtYOV5gD+02WnnfeIJDZDONVkKqNgEeHhuEZTjJV5
nUOPgsQaLHPpjuaqVYN1+H/2vpyra9VhFQoApJGmda2Gmd28mXGBH+diVWySDF7MhNSvfENveuYm
rIgl5fNEAgq3MrmncWM+9uZzERJXGNVq0QIIGNipuiH6RUpEMmKkGt38hOdju9avPtJWq7m8Nlff
MC5BX3l+zJ/VuBFvVdSNQzLGMq7DRQFNbLmZn/SXc4aMH1n7vIGWkuymefuxPz/oPien1kL+mB/n
/Ig/K3L2PBV9HM/x5UTolbcValsELtFsizfvIlcfAEdvpBhiVP1CSQ4wsHyi5uy49/lE55NxDvFZ
IVbtMNFNCf5R/bYZ5ZUY7WZTPlu/N5Dhn48DAJPrKku/WdJlMu1Rb9yDqWpvR/u7L20D8Sr7ffNX
58jAbJWo0TazN9goPTDnDRqoaARKh8HPc6Ms/8cB2WVP9aHiyTr/FL0agVfekoO0VkPTP1vaRB+c
n1MwP6J5t2MI8fEoXWtNQ1v/fBLzg/l8OmGNb4HijLjYyVDlc+PIwenz8KNTtnaxSsbk1/wY5gf0
V4+qk89nKPRyG5Dumh9KaXtr9M1xSZQ97eMRzT3PBUcI+2+gJBLiqdjLjProjNvEz0HUxXpc72R0
fmspqLoQhVJMSMo3n0rCapD3DpV9NO9AmqAxKY8/dr0AZLsasn6eb+EMo/i43/KOzoea2bN2jCiA
yd4CxNNdNYn7NA+Qc9+ByO9JThTd6KMvFWgT2gX5s9KlNG1nLgrvUtwb60MWVgq+52oKZztU9WQr
cun2MHskylcnOVL4uUB0eiqBWdK2KuAzSDCz+Tyc9+Zz4AApPBBAzC0tlLdBkZ8x4wX+P7Tin6AV
jm3/LbTijD/8r/+6bdKX/Ocf5Jc+/vA/8kvavzRd1TVEljxb/8BP/EeCSfuX65mI7mmOZ6PQ8wms
0P/FX2gAqT9lm/4DrODjTMyPpc0aak7/939/iEP9WxCi+XL8X3mXnZiO2ub//C/bweOt/IM2kOu6
hmoafAe+l+F80QaqakjoGb7BW5w4wfsE4Q807Wz1AipNB/JdnOoGYYPRqPubPm9h7HrChlYS39ae
pq271DlSIwyyk1v1F7eY9pFuPbsBeD0junMbYlhLo3KbvGR+cnAKkuyKiXb5AaXQ26bAzB4zgNxB
H9srqUmITU993vOgiVaF626Qdz9HwnZ3WvnQDuY6m1g3TQXJAdJY2yBLjwgDtsvWpbPpBqrLpI7h
cHTqtZsOaEjDWkYwFBC4iS0RQbgSQ8iVFetes97bSt3nyg8k+wSK9CqdzT56ObXXamqhiOaYgAEu
KHp4dbkev8ejwPwDpmaZ9pQWhYYESrptTednPzrIOwC2jxooNgi2bz0jO+hBix08cFrcxqoa3SqT
a5NT9pzs1zCOZ6WqV/gs/UIe3jGgNvkwHqyOsmCkPDp26y98vT8kfrEPGu6mIxCxAmU6qDBU2vRQ
YG/ZweRfoNZvIqunDOMpwtAEocg9AQXuEDCxffWKFsPWyMeTj6fXoK/rTLvWSsOSE2OWZtxQ4TrU
bfSuwbxB0+LJb0Zgst1FD63nDqGhbNf4YLwLF+YYNBCRHBDDeNGsaT8O/MwkP2BDeQ5V/1YPbr0E
CD04NVNPDozsJwxd9zGVMK9G0MaLdnWMgwtLzchVaRXRodRuTGgMDjj01myXyFVu9RQHckS1wQ5g
Sq3eYOj0DLwRIPF4Uif70I5PakpFwTPDdyOjHQR2sQcHcutDz/YrczvkwWqMyTsqJiqweAFuO65c
YOC9SIW2jFpEOFrjOenTl8BK7wLMYV3tVIbWtmzRm4FVg+XeTq2Tg3zCmj9cuwbh2il5NZP03QrC
96oVZ3kbS2W6Amk4OOZ00aDVJurbqFIc0NKblKhrBGtcA8fB7fq2Ak8bGMPZw559URMKTHaJZAcM
lsbwdkIbTmKyt90Y7dCnTTTriNMqFp7cwVLstdDcBsG4j8L03Q1IoKqkWyMBr8xMDoY1XWWbnCrk
z8nnmla08y3x5pb6wXVXIhEXOxzPUkA+NBK8vIHhlcmhruKX+RpjB517NE4NcivBAKegq4J3v3HB
kediEyC5AQRyL21RTJ5KCKM+QWHcpP21cOJQg6Qs9Wx18XsN2Wg02nXmxDt1TA+Kmeyozh8y3NP9
IoHiNV4p295kpK3B8JyiKcGwol1XMW1VqR+TYtXHYlNX/dnEQahWskMvhwP3VYTT1Zu6M2DoIhBn
nUdS2+lL038HzYSG8XR1qukqnyA4j72SJgczzF7kjZHtEYDB2YmGpVJM1wYl9l4byW2DWeIn+Ua3
FBZcFMfcWjqPRqmm09Cop1YfUI1FbzQj8wWQNayX2EHuULQmbxQvhsF6RoJk5eGHG5nuK2WAKWRM
8M3uEcA5VY7okCRiL79bGjCWDX17iTSBDrG+ieP8EEcMBV04wZdCaYy6NdBh5LSa9F2Af42i5wGi
shaJi661a9mYsMpYVxGBNswqPbu23Cmjd55FWdFe1OmqYt+ggGAvm3VtxcQJchnUMUxPJ6cWJ8gc
QMYkgXJVZgLky3h14mEDZplRpohe3ABCixc83DXCOpq1+hbWJVDjAPwCNCdkAo+GI948JGUxFFng
xvAOpmivd9oN1Yu9EkSrdkQywT6i/10qJ38o7owC2WlK26PebqspkdHW0bT6C36+p9JcYJTELuxQ
Y9obr3YM57eIdy2yBOQfDmTX14Wge4whTYI7bRPh1T8ao77vumnvle0FeP56gj4U+2I/0RHk/4DR
UO/ZKQbNi0TaGjmcfWV1b40vToK2WZvdpdLpYrFZbvxwWtWOBSs6OUQN3WrSsMFpYXOyRLvIAdtE
cYC67L3HzNbG01WLs5e2qr7p0PAzccENEFC6KVAl/dVE3m0g7KPsknJMQNTxGMY8OzpRo9PHNKz7
bvrAfe46SQvJmWk8mNGdtWVOxP9Rbc+2SZ9noKKcdwrb+KXlGogf7YXXHUJBMXEAk2cBLom9gf4R
3tXhUV4r01HdkD0OaBTF+uDGV8wfaK8etdxHB0AJsc6DJGXHQMGAGX6bdAtSO2rI2A23AClHY0uh
AOEKq31y4+pl9Np+a8XaWxzYEq1oUQ/2yzujM0D3DPYOjEtwl4RjuopGOHu2wMLdAR8ctN/SaEK2
pW+WWYhmXtolz5kQJ69Ixv1YZPtWa34YimViAua2qwRYI7xAZHGYZ1sFrxrokSZWP7epehE4Se60
eOh2kW12H3vzuXHCnXSAX9Q59kMUxvp6im0DefIIALbcmzeKWf/70DTk16a6mDU7zyXsFyzKd54T
PCGiK5a90d5hX+/vVA9xhFRJfeiNIU6oXo2qzLwZRkRks9iEoghuUQNLMo2dv/Ph4+IP/hRGyN0F
rQ+VzyuD2wwx/i7tqzW1sCu2tqDKs2Hlsthfep0KB9XGIEZZTXmPv0UCexVJkK5ZMAeAzXh2m3e7
ttcJevAytxsD1xSLyqmWEGBWY6vfKWU4rLImzxdVpzT7cizaj02HU8OeLzfBt2yOTliLNUER2tlw
U8MxWqdKeMoLs2AtZF7dhZda0EGQqWMWWFWh+1LnmgvFEl5glHc/IuGighOHK83DUS12okVnC2bj
1LyCv22RJMIeJ1PshOEGrH5rUfLOadhTrL+lCjz23Dq6JpTmEM5WUrvbohyfuxJcwkQ3j2sGD7pA
PnZn/DbPQT3e0NlWo6R5mJb7PVWz9l6Fhs5goxXUJxj+hF5RsEicZyTJjqR2Lno9XiDmAQeE/OCj
kmBFL5G5VYZ6b9rJx/rnD3Hz73Hyn9xmXcIAT/6nAXDQtS9RMsgQJ22HHgFgN182lA2pOBKUDcNG
DmxGK06mvfPLYP8bTPvf4frvl9X+HJ1LwTjXNhGMcyxH+6JNhyy12cVDQmXYSahw3g5aeiHbf/Fd
gXbBzaSM+4rwTTjV6h+ujF/zl3WBp3ssWgzLVE3NteU3+00VD7O5LrdHJ9/6gXZCBilfjKl9mwKE
YVgjvoriBs8OHzEe+ygjtH+4PIusr5c3DLDmfAMVTq765fKD4wiq+WWx1VvWDgxx0C/XSlVuPPWc
aMPZNqKXpsBj7SGyAAKZDKbE02E8fnAK/scHr/1Ztg9xWkpHNrGiJ//9432AOeiRjEIXRbY5nGfO
FgFRquyRv7ofS+KRtD072Iu4lXXTYbWbp905H6nJaEx6KXGyZ6I2Ya5K5+nvb5FcGv75FuGprTpQ
yTQYrX/8ZiXYhSkeUSKBX5Yzwu2N0HhQEBO8EYPECVn2CvbX69yryoZlQTq+EQBeguZUWPGL6ok3
I2TcmaNS15pO+BPYylOZTteWGdOIR7w/iX4IKW3cXJxKbGTkY3vDJoHXHdLv5OJAbemgqThnYYxw
jXqaDGALPIshcKlIQLcMeywN6pVmPqeuipKvRamq2+TduKld0GjjsE1b6uumT+iMSkDvr3O7XqtQ
4SqjXkE6v6L495ZM6pMtZepGADEGsGytO/tl9l55HR8fv9RFha8tJXbT6RcOrQZ4sU8ozrIzK0RC
Wb+/hDVMnL9/Cn/VPEwNWoRma6ql61/aqZ5G2GnosLhCvUHsXz11Hu4v6esc0Iur1tb/ZH1t/NVz
h/wgkwUuRA2M0f/YMwfNZUlMzwzscd+k8SPFdDs2rnExnBvm27VrJi+jYCyd0H9Su/7CKpssUrYz
WE6kvXWrTY8hLld5ccAx9ux53Y3Q83vEnmkMKnEw1METPDHWL/p9AxquRXoKJhc3kRlryDEFc547
IkD5uYMLTl1ZWL29NYl75WIEZ9SdF2KjpIs9BD+0saZrz2Ius1CJiEPUD8BmajdKN2xIK2zMOD3k
Ub+Omlc3HIiOEBf2bKdcCkx1dafcRiO4CTFAHo01S1ma8M2loJSOY0addrQi/+C7PjUkP3nTWpwG
COB0ULJZF9znibgODtiqqLvpWfkR+BvPOglZ1mFY7xjfa1bBRRq9yFi5LZFHtdIjVmlPdTe+gc+5
mHlEpiA8VzXyQCzQ0XPiHgdWfEjU7BC65rNeWNuh32XmCBg0fge+u9XRKXFh3I1l+qKh8+boy9Y4
iRKDndHajozafes+2712kqtMAqX9uFLorpbzsTwr7K3eoSRhhLsqfxA6cyW/Axj00bOD4wD8VHPA
WmoIlbjqGwZRR0cjO/H3Tfsv5jwDiKTnaKrrwPv50rQnRykqUzHyrVw1ypWk4LFrV1DtT/In5zbK
t/8w2v7VqG+pRLqui2S1JclJv086tT5GTmqODLYJ68CG9XDxTzM5X/7P46Zja7ppyq2Hse8fLxKF
VdKmyNdvTbfPga415I7S6YJ72aYKsBQkA/WQqNV5mghJqEMITd03YfIug3tUPKFP2CtkAVYeQm4k
eLaeoh8TVluAvZ8dBkJgfrs45G+QNQEN90rKmXCtTw4ugaQJolgOxHjfXbtAv/YxQ3VdJ3BtJ2jW
2aGB0iGc7mzw/Ds/edG9cd+27b4A6yWXg44xXUPPPCaluRUGK4EmP1jOeRrE1mJ9Jb+kRfhDOfo4
GvYF/C1NZtW75beSxIbrocSCeK+BOPHQXfAreA4ysXft+JDXxiHU8TRrsPghqAF0c1AnZ5lY9R3N
Yz8F965PxqUhTaHXLM5IKkJFL560DraHD8oL4ibZCT16t5gulJGlUJQcegGqQveo4SQ7N6XCSDpD
Xk6tGWj62HrO7e6SNfUKd5tnNUd8mLWQJ3Al5rv4CCbJEdxkmfj3jVtT/yLAoYl5Jng6Bwig9SWk
y0HZi2LMcmqeTJ95BgCtimvo6CzXasfE7i2B+J3ibaiFPCNFRBs8DG/BfD3qyNIu0fQ41qwue1ak
nYlutOnumvZq4WZbkRiQK8a+PzWZOIdKcAdI9q5y4++e1CmiGIVbyjE2oqfRTV5inc/HyRUnHWwv
zMhfF+Qbc1ACnc6YV5F56On5BMEyqOhqcaYEe5SjajX1b4WP+Jza7HEOe3MY+TMGM8coDiYSCOXo
7nC9JPgQG6SfZdLQV8TZc/uz1nVoWot1VvyQa2MniXe1IjbW1K5LcjKN0W0yi2iHtI9dimsFnpd1
pRhwCydHJ6Mx1D/QVFUI/a1jDodJ63Zm3ZzhHL2NndjIIMhqZKbEePZiuEaQoWzfwUJ2uNoWvxiK
wwEG1ENJZrB1XxNLObNkaJd//6DhdPy5v7vEsUyVmqa7fxrHKtMYDd3s8i34kmtWpxCTU+YpeBjd
alC5K2l28Id2KfNnSdwvfcOEolPTG0m8kOFESWZLjX4hwZk5ZC0Z7SakNWtVu5FBkWa/SodeE7N2
Gbi4JEodcZLZjTxxn3vkgGV9WfbdAcSkgidtb+PTxOqB9VCKRBY6J284wx9D3ViaJPdg3i6qMj1Y
mXqVA2DM049hLgQ4LdeZtQLx08TZYfQ6lJ6Gc0D0wcReVNObLmeFnNsam3f2AC+iTQ65wXo8ns4i
HZFmpQPLzhQYyYv8zcakXidNvcaTeqg6ljbJq+KkhxGBbkwXkZRrVyGCObrNMFinOxlxOELdt7S/
hpUrhK2uSo9tvXQt/5l8IF2nd59lhiLo0aAKQ+Y9E1QnNgOkQ9xe3COCm/8sKm/To0+oIVqsDe91
Gq/bITvYJtM/LOs3cFko8MgUwQ3oaSUSx6mle8j4CkXVF7j7cJRGVIh8INDmkGPbqCFzACic5W6c
pLuROnroqocyJRMbO8dOJC/d6Bxl1lojXyezTRT8sJg1VzIJxyLoTf5ozyB0SLRTpUQ71SGbFndn
OdVGNNKht47gLk/yuNTHPWLtEemiuosOOIi+9MJG7CdBGxZliAgVwcIHStmm5lYOgzKzVrBwM9v+
Hn/3eRE7dhd3HN60In6cSM5onfqo7OTwh17OQfXjAwSIjTbFL7CDDlreseoLX0yTb6VYDJVkX7N+
vBn9GJfZYG9Z1rPMtGU5b6Ab5ar1zFy6j1PGccK8MnyMKxvhST4rHa9maj7HQbgq8NXQkukNl8uz
wbTe5xk0tngXeuQRvXqt29NN4FBaDdYy19a2KelFRLQQ1SQlWpbo8MsGT9FDxnMR86EYuJ8MIyZZ
AfhmK7kaT0vniNcooooALzJE6ulTudmylLOOvQSQBm/q7MBDg5PZ15jZrRQE8U1FtkZklCBILzRO
f00BOy9walr1FaPwBDy9IuvMuCjzhFPp//r74UP7Qjq2TJelv+5AGVBhR5vGHE78thBORyOudBOx
kMYZwdFzI6fh1vC/keci4dGBKZGrQrfL7khjUqNBUZaOJHPPsmE1oYdXb0sw3nr/j70zaW4c2dLs
X2mrPdIAuGNa9IYAJ1EiJWrWBqYIKeCY5/HX94Hy1evuV2ZVVvvahEWmhpBIwOF+73fPoURcjtk1
A7a3rp8/38Axf9UJO03A4KXHsIBLFtWazjxFHxnuD3QbMjTR1OaWetC4bQl1Ax7QmZeZYjjGcmDx
LxpNbvWs23hTP4M0AUQt+v4+dzgtR7CMdKti7+oud0UZvxlrFcleuE0mO292iOM/q8ZTzBoxq+FQ
XWhKaqFdSW1TF9W4ORdreM1minjCBTsm8K+ocifd/OLVnNWGP3ojKr/kBl/XF4UztYQcQ9TXX/cQ
tuxOW5PFaV1zHiNNPxOg3pSN+tQJW7rD+CL06TolDCODBgPmPMDVXh+mGYHfUMCvs7sAo9xpXQK9
PrvzuCLX+691vEdDgNzjUJno9+t3W/crkbmeUeOb9KIhQC7pCaxXBazz8/pNPOr9DeXl9Yiu0U5I
Af2uW37ZDk8gxg5oEH/POT8Adft8hpHjGbtDU7EdKfurzvSjA59rHpkYoqlfAOet2z9Z1z8Je7pf
b+jO+fc9+P/03f+LvjvKobUW9k/XwX9AGjziWFT/y+dYn8XF/wc1+MeX/nvn3f0L/pNON97WDYup
lH+6j1zxl0BixHmPAptrYmf4Z+tdWH+ZugVjwMRLJE0+659MA0FXni2jxYJgG5YppPzvtN9NYf7r
KYtxBagJkvKNbgtD/Guhq4/NtGiSuAQp30V7IxwcLjR2xNKEtDe9NrSCrqw0jA9OwxAoND+3tFWH
BUhSb9nu/uLkXrmTbpifmUUPHaYPvQWJRakZN4KGWSBVGIJ8Pc+E4w4DwyVJQt+ExTYJ7AmNAVNt
9DHWjtRoT2UQnd2cmoKX6ltKAeJ5DjPcNpOAsbj0YTDZoK3nVOwBKazCARdbLSHGnWzoILcG4XHd
oTpoFTgmTESCu4rJb6eILFiga9et5q4zCMTxg6LeVOWWzB6c4ZBQ94SXs9HhP4om8hjyjwkQSW9H
z4teKUfflpngtq2yR5aphkefsA+0+w8xgzNBHRvVSZ+GjahH95jHs7U31cTcvrvO5SXNrWbtkT7H
p4rDNFigsX3XxDRt2kbsoyTB1Z7F8hx2TH6GXC839lh8NSmtiYJGZzCUJiOZac9UowHD1LDBF8q4
fcPRdjsPmnoB5XVIkngNPdSCbp13NLmqTn3pGDdMZf5qWiwOLlSIo4GVJjYsRilXTWVcHwuzkbsi
V/ltNIVkKzmkETiii7OlbDV/LgO2I4G8z/JOAoLBNgnHq9ATTuUZjx5bz1wsyZtoQMrn2fk17GJq
aVorL+Ms82PrkXBLVSj9MIInafXaKbXn7EalXXxOBo+RDq96Zi6x24l+roMlVtZtVpUzwIBt1jO5
z2D4jLqB6INgmhfYTfPAxOFrUS31rd44LxMBYtAu1GzmUHeu48pkHyAVETiYV1nt6Hv9kGznsUYL
25X+EofWS8gsc2eG4ki/6irnWOzqLPHdugLzmK+UGBtihl3zlDNBwDJeSx01hRA8ddZDQ/Ltygsa
UHmmNNGOTxUDk37r/fg3FH3+AQ/RUhEUS9Ny9LU0Eruo+cKiiDjSAW4hccbDZXivcqP6nH2R3Gbh
UDxog4IWpcO0bMzBprFDWSehXFNUehGUTnZxbIalU/wOK+VtoOI73+XK0e55fNiRXp3UlF/dwtzG
ffcoPUzNc4PITEXqVBn2rdeGeKK10TrUkE8ewgoLqwkPxCgixiCZJI4nHh+ik+IIhvOYZHW/7fCl
+VPbNRvH+vESLQ/gLNLD4qX1aflK6GrfODEgIPSMj/bUnalHzg9IEr7yHoi4SV2d95XB7jbqEbjX
MMKSHG23EdMErUeAbdKcAq0qxoPGCfoEqMTQPpzZewIQW1/SkJNDbe15o9S4EskT91bz8FmWRgue
rW+9m7RJn/UcdiYiudsZxNBP+tUV/WUyp+xS7KOz4zCSaU/JCT8seMVI17cyMW96w6WGorXD3lPV
uLPK8iacqn6fDvSd2slsLuMy+V5X7zxRqKfGfCnQSufrhFehG/GZ/LjhJ57pT4bm3Iel/cQS5NyP
Y/9HtYIp1gI5aVzmJYrL2b7VmW/MBxyhXt/jtQVns09qUPtuyhyrYddniJ7Obdl5IS0dbfTnGPhl
D0DuTrq0qap6vEliWwUuDUt/jHqxZRssgrnyYl4f84MCvfSBGnl7XfVfLa2xKIvMvRZl6SERVBg6
2Xw7PW3TaUyNoKMxux0TN78P5iF1T2OjPWdJaDJNh54qr1b7IwNgIBgBLahIu1/obWwZNhu2Srh/
pBe+NELlfgVHDTSaDQX3lTgotioXIHNShyE/93ThpfVVPOfXuvjO2as8N72xKZGWJZKDpy7h9cIa
pORK0wBIfhclw7FhzhOWJ+RsxqRpkQ6YtRj1CpTbAZybv0MolPu2dqYNidCFYYv6NbGYk4yHhllS
PseDC9KkkONdJ4IDLKfnwtHLgHEEZ9PCilFGyyiLXvxe3PqmL42Oydvxd25AITBTOrtNMmydWSX0
G7MtU8ktRGdjTxGevLYgoxJjoQyNLqJbP+8oGXJTEt/iuM6ZS6TEsBa8FxFhzR0/+mHy1JE+uXOL
pnOibYBqYVyOKMr1m371zhYLC4doqE0DmMlZ5ifpLzLH9q69yjh6ntsp3lqVJ46z1/qI5n9ZE3gD
+kWUB2xAamKp381ooXidhQ9Nc6RLAfoNEMmcWg+uLuP7KDYMZvCGdiNtQCtzyS/RyvihUaQCQJYU
5LKwnfWLxlCyvBMh8/ND4Xg7I40qvxHUykXq3WRGBy5ZepxzsnytV9y5g7VcOicB+FMV+sEtkl/L
YkXBSJ18s8itxkq3h7dCqqwGQN5axTmXsl5t0pDrC+zzuY0ExYGVxyM7sYAXkqmxl5rBHjmT75Kp
v4jmVXCAOZhdbBBdAJ2ejMXnjDVu6rzkuCwpjDl7seADwTVQXGBZTcGvdFqI+NW9DbL2ecq1A1rR
NfC2HNpFfmFEVndAEaGB0i/SjO7PnLvGU9Ee9DJ/M5yxopAUva5FjUKE0XbpuGYIEwVWabUXrBoZ
gsAk3tO2126Mvnl37RTEc8ZIi1eBeggtjiFO69h7z1nyR8Psjmmo4Vxi/Ya3EJr3Ib+AIKH14Nn2
Nim0+G1Ojwn+9INrmunWpCy+k8UU3jCx0r2mg3x04+mhLQz1Npig5iymqaukt56w9z6zLFFsU92r
Y0RfSuIvtMEvn52YxpfHDsaPulI/pDBQg7Trs0cZA7N3M8bIa501T69hiScw7d4me/4w5647GzQN
Ay+5tfHkfg46zbTRGcNTZxtntybkp9QIptbunE9LuW9hFX4qnYOpLnP5VPSgZ8soc25Vs8gnOK2k
HQD2g1sZdi5M0KtFF2/TKJUflhlPINZw6VMkpLpoTVeZD8OdGJoiMBetOtgkLZdQfddazdSv3SSP
+OV7olmGAa5QWJdk5PWwIEMCjGD+mGG7Y5WO8k8ZJSyN2e1ozt8UY24d5VTHFeW3Idu6W+oqYgoC
zEkaG+G+mY0CptzCnd93t3ZxTRm8A2aHgZrExpPXcRFblGd+T0wWVXZNTLEl2Rnq7bGawSqV5SMv
Fc2mNq6OfUc9Hl4jU8aQn08ucbc4cvBl1W7Pm2IRRzPqwJpihuaT+3WfBcZkZ2ahvXcUwQsvr595
9u6YkE2PTo3Cuteta1+19+Z4DMvG/XBDqt+tsXiP5C0EnO2luIvXCpKKQKpmjH9Tx/02efj7sivh
NRZQ3bX1wiEOgS+xjLSN5jABjdHrT9KOVqCAvRzyQr+HQOQv7atkqP5L9N57aFbxm65C1x/migdc
IoN0sUYGGTmYR+XL5K6kAhI9vq5Z8bbNEzQU1qLew/tC4Ll0xuk7gv6lpFre51Y8akxQt15RXguB
kE/2d6xHrCCuyEDr1BQO3fhicFliRBu7vT1C6UCPQDU48ksfEUq5GM132PE+OoxYX9xBnuCYaWSN
/oiwV6eaYFmQ6PC/NHsi3d5SPQTPK3ezJknnUu32iyWM72HN5nCZXtxe3rCPUwG9RP1Shpo6GmP6
VUEzDdrRmKGnTK81OZC6YhDZA5H8ng7NXVjz4yeOox+sBvdjLF8Y/0btqAPfzIFbse/p8FHo/Y2I
U0xoQ/klkJOktolMqgUgq1cx6iczfvkZy+PosVBZGfLAWr/m5wtH2fQ3SuaEc3I+lx36YzWCbl/K
lEbKvkxo8Le6ein00vHlMH25VtxvE7OEtkTUZzO64Yu9EgLYeAxgvaLx7z9Yn49KB7fYmXpQZgvl
thihFlecSQi5hN2xZwN2N5k9PZAKCi4gOpgc6x8EaaebeBjfjbKmIhqjkxA6vAs6HXjqm+1gQxVP
I4gZ2WCC9WFkflPM2B91p2Okp1lnJ0IAB0FaMaZYV8mrMS8MaXX1WWudeG9YU+GrFNxEbFaMSrT9
KXL61rcUAOPequ1A6MgsIJfgKmFvidKcCSS0w79AG2j0XBOE1xm4f4CfT/U0J0EL1xmUV7SLzIwp
8dkZgm5WD0BvbCJ6vUtC6srU+BUe9dZRv+x0SG+7L0UgkfNDcsmt3gIkN3pMZ7cnGOjREf6FvJ2G
G2o0+j7tbMJ3lVR3hoZBpEiTw2K5yYWABskyhas0T3DEuo53NyzZS6kITU+pjK/pCOwa9cfQe+tM
SZqA63H2lVV/e7qiFJuE2AgSLd1mBeW7FNN8EC/DuzZquY8LXKfo6uLDITlbkk3fE5TrV2Bsm7Rr
kJiC3yi6xyUBQq1F7juY4cOM8uigF9kbsfl3mdAFqIxbZ1S/lOUVfprLV625U5LIVwe4NqwN4gxA
zHkpl0vfze9d6u0WfHP6mDE1WmsggmxsQevKpvSZ3v1w5GBygrpFn5EaGsrUHOof2HumCYjNcSpu
qNkdionh2x6gwA+LIeSZBT8F6XHPGXDTpFCJekh/0HI0+EP6RZL5IlWM6QDKqejrzyFZepQ21lVr
0aJ4OoP9VpinRJRfgOl82pO45969L/r0NRSVfeN1hAEm/SxtSnds7H++UblMxqGu0kMdNjeyrXhw
VMJAPIoQ2FlezSg3T2HJfawal2Ph0IVQgWCGWevl16f5yCmI8oHyslPoeSZGDIxbOZ3HOSfRuFJN
m9HL9vQQLiSJ/c4q5NGbcwxLq/GeSqHD/JmDWTgzhyD2UMfpc//IwvMQ94I9Ts4mMg/NOBiIyk9b
MS6o8vILROXmFK2DrpdqSoxj1QrthtR0dGqsKDxq3ZfWc+htPEw4ed9rHAKbszvN7i5OwTfPOVyd
n98/14yeU4/7xMnKupECLGzC5o3kBFRZi+9XVdL1JSl1X8fduRpCp43Xj49yyd8zu7uYTG75/TjO
Qamxj2IvQw69hA/hOWC3Inqx+BN+sxvCKB9FkMUZrybI8jxOsKW8QbsWoZ+QokEbnm5TxosBO+fb
xc3O+tIt22ipEqSZ7YtuwxbUbHXHwO5X7mYG7JFC7jR9r+nslc2UAeWRzMeG7iODj7T+5FDRl9HD
Z2eMVdAb8/dYvLf1lD+a5rcN4T6fYuLVKeCYAUB52sNJErNr7jN1yecRPZHtwHvUymOfAT9Xk3FK
nO6XURsHCudBvZjOvjPd+yQyPnoDlHBvHWWvv3fUAG9KF5PKvDggvPrkUI6IISFFqITirzA+PSoS
G6uGdt4yFRelnG2auZ78yPyutNq7O/ez532YVMpc5AFrLHukMha50cluXQZY2xnJiNntSmvGKz1H
ILFp5vapGC/dpBSYJiKpFnFE7B7JrclW3++aNqI+T5QV3hKDXFsLxJ6cQxf+gvEFfltRQlvPAFRG
uC7tU6gx5honOGCYZa0vI5+VWOWzXgGqYXIA9ri1BO0E2GRMh8nPDHLpmozUxWnhFLp04UD0mT0G
JxIraVkKOmjgFlfCT81lfWggeVRgF9OiJkBXftecdZG6RYfYGVxfy6ZL9aycbj9O5PVV8+IRp2VC
JrtvvazdtvGHqaB169COWDbSvQXDRXUsaCWlkMU8c1/vkrm6gf7wXXVcDqaoAZHWANqbETkodBmS
Ovg35mAZZhjuVfG5EtkBJz7WepL5ikZRGgpsA1KfVgjr51xMh0HwlPNEezZ5lmxyjnGOjSiuY9DH
sXgulOxZ8FUiPCGV/eUm6ou6oaeSxylC7JkKwRvUvKV2+j7a62zWUTa8c0aNegimoBVaDyriF25o
5ZXKILdAH6SA2JaF+MqUdiQFfYh0YJ5NfZzKqdiSWmNSr/X1hOyDZKe8yXWbKakOpPmamOZQddKh
hFclKfuqvcCXf4qH6tFVFf6Kztsl7G/YHF25R7qIWf54+LZNzDKtYb9Gw3QubV4cShRNUl0pMN3E
pvYrDoWNREnuKhr2utvj/GGZj5A6hfhTjDrfsahhw5LivumwQNITCsxBMiBTvi4esrBRfidLi8vA
3i7RxDzD+NKG9sErpt9xiBXUaGaC9OKXNgHUYixySOIvRCZXZxkD3RuOS1q8DxmEOOJm5KFSyJN9
9gmtFC/WOH3R0WVwqeP24X3goAIokbIpx4QjcgKQ05HxLGzrOENgjxipBES+ocPyXtbW08gpYCyT
XcZiTlrk0A5kDSII3Urb57kTKKek6krwkKS04A0FqJ9WqCY1XXy5ymPEw1g2nRMzIt5lL5Zd8jOG
7dXhFKIPNR+it4YjBg6TW/2iDHyvjjKnFY1Rt2nuRDPyYNVTjPTjzE0lZ2ZcwKOY8hRa87EcoVYh
uXiBXgWLwfCAzbIv60DezbCKZnmE+8cVnq2nGzc/zHI/Ge5XE47vcrAQXxjsH8vC3WJivdRLddLE
fSa3TMa+FPzuZdrde1xTuIHyOg5C6Jz1MvLGpsBArHAnI5NfQFDHNXGYW20swETAZJ1kBtapaVcH
LXtrZWmPheIUFCbyJRXPaeqCvaH+UfLlCzXortAMiqHTn0qmHKNS75nm4bzJ3eVduUywWaFYjuiC
sfFSbfFG9actxBnLMgx2qtpYW7dmB8sXiAqBgfJ7pg62tsJisqdEOl3tYPfXesnlETO8osbhW3k6
b+W4viP9tV2DPZk7hLAH1V2YtopTeYYVOizABcWXfAjZmFLMKeq42sUaSy/RV9B0BXGLQRf0jQcA
TOH0K0rVR1FXmyZWJ0eReeUUnvlGPvruzAQsxVNCTGxhDrKq6RHrIaBXBlpQFsV70PKlLyvuOq2H
hKMnADY8nnhuyxmzUashY+4pVYXlfKtxW5lZ7QZxDt88Mywfqp08rnDqzZT3bDzBDmtF8mmraDxO
ep36uRdjtMSGYU0p6FWHcQsztlBt4iWZsK2ZmkbBPKfA79zkscseCDtgP1jPEVKaejzblvFZZL/B
cIlnV9EhaMCImKGenNrZYNTIQfIONb/YZZFOTCqjI9oPzSaMUW7HKPY0IbcKcFpQQFYFkxdfl6Qv
KZdLQD41xc+asKXXRBA9QwURwaoOzdD0Z+uy9L/1SkgkaKXLU25m26jQKWroYcZheJpNTE6ahpZZ
1LwMlCR0xwOWmgBZK7y1sUPvO0MTGVcpw2Md43jm1BPYBPVE5x8BogiLl5kqXBNFTxUzCOCP4te0
a6g+jfIysGh5BmyC2Pbu9Vo+GYrMqenS2IVIbK5pC+F3g3UFMtccsShxbEmHX42KnjqbmXjZRqw7
ZBqYKG+2ets+uhkwsr7z8BIGGflgDpPHbsZPT1zF3CQVT4iKQv2uWbg7Xc/DIyORjAqhvHtJjsIC
FYbCs+ZKCfVbwn8ofDvzkDL+xM/l/ikSD/sXa5W9GAWJBPug6nLexslrM2vVvYTQZzRchh1TiX0W
E5bOCdQMsAg9/YUNLo7ayiEfR02EHUj2uy81vK3mc5Q69TH1OIRZXi4uerR8tNZKRs5EeR5Us8uz
+jkPCagIi5CzNWMuK8Yq0PLws+oRT49glTAGMqhQzdnezPi2ZMhkUA8vVPv7YOy/k3a+mUT+NXZD
0JrkBBfNfkchdFkgccCk3NcDkMJkwLbapvHG9orHyeGH0h9cBzErE0nseEf2wx+mMz66BSUMzxj1
bWVRUIgYmtUKMK2cKuqs3uTVZAeSxvquifDQIkCqNnq8SyRoT2NqD/T0VxaXtpEdsOoZdhs4Yko6
8cTC7SQc4HSzg4ASYtZyHlsRXtgWUPpH3EQZE/BOguSLe9xrsdmKJaEZllJQoA9xnRsJ1dehlt7q
EGn5ZCxIf/L5yyLc7uihGRgVbT8RV1czZuAlYfMt9/mcnKu8+WjGjis2e7fY7toT6kiFOmai7q5V
M8UwJ2ZVHu7T9WwgyFsxh9Xlr/ZE51ClNnsuvf5eQWHEoTmlUO4S+1TvH8xpfKW7yCSPIJGAS8Hr
/yy8JIMlv90pw3Rb8V1G1KNce7H4FOTszTT/wrg8Rd5DOduTb5iV73g4kXWb7mvYbfPBfmgY8lvw
QHtRunXsiARm+9FiRmrK9oVdntzFvUsYyrnTbLRHDafWDdzVp6Hv3iorvFm/V2ORGSvliR3rnknZ
2muYJ1hbTtONwbM1luM+jItTlF9qp3jzzPl+1O0rMwhBF+7tZXgzTeeWd9IbkZHNxd5KwqCFVylj
Vh/BXJOxN1kiMW+RxiitbcYi1XTr+URfyIYsHHWq+Y6oOnDM3HgEmAkYs3iDaQvkH22bM9zmdnUS
Y/mcySdeNeYtIS6CH+7phzSTd7HG/rK+X71GQTdPLvyTZz0l82U/hF37MVZUtZYEPqrdc9aeiFGV
2Na18BCO40HMcUIeuOHRQqIbUHzhV6KpKdPXD3bWv9Zuw8vd8gQwr6btIm2xNom93NtJs20QaNLO
fk8sgXQ3qR9a76Ew1vkYdWzceWerbF+wLd6MtfUS9+aO4Y6bsC/uGDeEoZtqT1OBXNEbH5gShVTu
eDRrVJPARU5eJm36oqsIxrXt/KqL7kWfXvVVacRA+mHqGHtaubvA6wKFNR1PpLzUJqmtXn2VKzxa
1bCOp/iF2jNJUwNNNWMSzKvr5sU+h/KDwtYpmwdCjsxieUNygEC6L0bzgDSQjX4wsjzK/j6yp23H
NaIZ810sjX2cqGOfqCczYeOtid3Szfu0rQ4hTnrGzP2QdIxbgQysJrpKRkBUn0iT1T+GFIE7FOQs
u/tJlvRtPP3WxHuQx8XjeuF3GlPKGVUPnmnlcIbLiJivDhrhvGWwWxvNO5Ol2rad+0yj/Y0xKYy1
04kTNstVrb8ajAxs9PlPIQhRTXn7MHPLbwwbOWI5jJo/GsWJrcdtPcijqTf7vIUZLjFyUn2o2L+U
uXme4vhcJNUn7ev3dnIPBtGnjQKE6oy/C6RtBW1PqYHqZeNCcvrG7bRfi9FiwJHPs+k+t6APWQHt
r6KDlZXaEIXMo93VL/QxPxb2in34oVvhg1zaP2mtnosi3aVW+kDP+TiuslKk3C75Cg+Suj7sieQz
0N0HNKl2sZf9MnX6wLZ4LJjBjQkjU4Y5LF3AWPdno+nXJmvfc+56rahue5W8mdX4Pnaagx8COHnq
HNI8v19owQrcYJw9kR6mPIAABrm5x7h3EvCMgbMaPZvCuC95T+Ddf/GzbmqIpapt9mX+rNNJs3l+
1kZ+n0xP9Je+w9k947U/t1n6keHiipzkgMDqNl6ms2uTOdGKu0XIE9kxbO+p36TDydL6N8FNZdt0
oGbUFDE901R/yNr4vcjNmwyXGt1rkyIkVXPRvlqadWvFcQA+aVM5pNHi6qwc7yAGmil6N17EUl1G
EyjSIs5aziwy4AMuBZAG6W1vjE8Ulx4bnimbhY5ICX46mtHRlVzarJ4WCsbZ5fbMzfu+4vx0JYCH
IB2zK6VIu+9ONsgmzmfNNrshJ3+xZrNmASf84mF49NeLJTRzqMFQBBpkVi6pUOpXrDMAatBaZdBt
KVpBDAox4JGeqHblmomPLnLIDl5XPMEG2Q5i9p3SQttb1lvQwJD/523vPIpkPFqM7hKTuQsj882a
CwGfgRKQMz869lqNGXsqac1lGeRdMpv3nlb/EpM6RE21V/lyG9JFbZflnKftR97H1zJ/8pTCgeE4
pNI/4OUfJ0gCJR4KOzTMc9em1xC+5/Q8GvXnyLxD096Obfum5Pzu9DiKUu9FudxyuMMz2Xa/kcbd
SargtEX2lY59QzPZTommPE6dGcRadEgdBztrR2eDXExMUGL0qMXlNKPT8i5Ryz5M2SOxYmxtwds0
YqtwmOxG4IIBrzcKsthaBY/gEUIp0+qO8Ux3685DUk464IYzziGW2YscuO3HJeK7Lyed8kMl2kNh
NFx+FJ4sec+e93vm4yEzsB7ykMm42HX+VGawx8XDtMSv7dg82pa189hG0B2gXK6wiCnOddVO0xQF
aguFpCH/rP9uOtsPuvBOqlZ3CojLpjGJ6qz/IJKZRye34iBW3u0U9VdPFQj1uFJU/Gzm5q4byhcH
NfZyZxkKweYkOYeoYZ9Z7klT9J/XT5ry+rV3Io578bfZKmYHcgY9zOqhVzsEn2Jk7q5AXdzcyn7B
XYE4vA0xEwvriiuEJ7kXLBzgGP1PqAxPaNvt5UUs0F+tdldp7b6NXd+WFEW0hiI3mx2gKCYF5jbV
4H3kyGRmHgfTeGic4eKFcJp1eQzH9jJrzt0ciWOkun1CFlS+DT1F7PlpWGJ8t/PBdfuLjN+jtZQ5
lt/J6P6i2nq0C3qggLftyPlVe8+0aA5RmH2H0r0L4VH7s10fXb39XEL7GubJduzV0S2o4PRw7Q1a
OVgCg3lhiazydE8Jzyfs/VHQTQssOuRZVt4Y6chLmfZyu/DU8p3C0QKsaK6fdDnRBWIDdKAKH9sq
e9vcfF+XzKid3uy8LlZBju1r7cV2O0bDE73Gz3PwMHeHpCburBnoMvuJm0L7ewTrf+Kf/1X8U1CI
/s/in0+Q8L/b9ps093fRxd18/Prf/yb+/qp/JD9d4y/bovuHLOpfdVae/pcwLOGAYjIchntdZoP+
obMS9l+2axCrliZjz2tk9P9GP+VfngvAySMvarnCY3DsX0hL/xl5ydT/Q/TTRUBqG57UGeZEVfyv
g5wO8ilNjVZxVIazgqSbf4AURym6YwfDaMX6lYK9iL+Q4fC1uiQ3sv7Pn4/8/KHlM0CzH7Tfz39P
mmr/nw//fODn/xVYHX1o4CFSHwrkcfUP/J4eRSxjP//9919d0SBR9bp9YVMXzBjL/SG6/VDefv72
88ffFEYq7DNT2eLyg4n7GyD389cxLL0VsgvEsR6A/KUyYTNjiIrdxbqqkO2jsYqDopZ25JsTD1zp
pi9WVqxqzYqq75qYX04jlLsppwlLxDfDocwOnSA6snnHLk7xgtY6b2v6coTRSTSZu1RFn5zZGVaf
qufGYESiS53f2kVI/Z0UmDrPcC8sZrh2qVzCg9IA4uY9IxUIFS6dPtyPEhB8No+lj9yECA/qHTIc
IKUi4asB4Q7pJLooUXywJMC5aIoZiXB2DNOFOIvVW9WI04xRgESuwMtQUp2OsphqX/8wZS0+Tkad
KQ3WC3GD8TlVg9rlVkXncEJ1PlY7kyagbmdP7UhBykaAAzaT4EsxORS38gfSDSmlFzwSmN+tnes9
YtYbdoBlcJgatCMxAFRVM9GP40Q862TyBh1CQ05lTp/LZBuToPXLnmT7iOcX4k2y7VirS3151tR1
7JL3jDJkES8LVWa2eWzSg1QMxg4ED7RYDwuBYts6YsxEIcXpM7Iec8eQBz1G8UBwIA17uSOhy4wu
Gf6M4boAINraiXXv6PJNBymNPxqaBuQKpndTZ9W9ICv2YKY31kBof14n7ma6HJHuyB3OsIZtGRgt
vAo9p+7l6nh4YRhf3mqzi3c0804oGxlnaNiCwih5N9Es+ujTDB7jbh0Uof1rXL+LPd+lyYTKpe4O
GI2ICrvLR0yDDyAH/rgVjrk8IiXOsWdP93oB8SCmEhCoeBS+VPJ31Nmwg4STBpnDZRMm1ZEwFAaC
vNm3PWWYzrTJ7qZ79Gf0fHV4T/oaTKjDdQLMrdC7zuuJH4Fc5wVQz9NDNAikxXZzow84yJvxuNA6
rBDF3MYa+c3wwTNhoeNPKtxh8O3GejTj4VfWI+uel/Kh63Syi4wbUcfk/iGwVDFCe1RETQzy20ZY
0XjXzNhHKHotGuZy5in2mYZvNpplBbSWuRE7JnnBXiU9OaC1p5RWtQHTJ31qdNqgsWac9AXouPyK
zZ5+UJpbB7vUb8nf/VTLFEfKYabrVP7i6mD72o/xVo9tQd2sVHBMUUhjkjIFWmWu4iCOm7fB6iNO
q/sf/qSR47tIC3ky0MTQ5R53zHBz7i1xHFj0mYt18wSbmzxetI8X75CBi9VKzh6En7GKZdUDcClq
BvNbO3q0E6Qwt7OEqlNTxvB7EXUBsbP2SDAqN+yPlAHmHZ53Sw/Gep1EZxyMUBej7+HgbsRuvBP/
h73zWHIdy7Lsr7T1HGnQYtATACQoXdLlBOYSWmt8fS/AI9OjXmV1Wc07LQwJ0qkeCVzce87eayvG
F4uMdqebmJ/KZWmnymqB2a55SjnMdoaCwAv6AiMUwjkhF6ntwGVp6OuV1llSRX4eUtH6ZZajEQcr
Uk0LLatxmQCT3FNj9jIG6bOa9kFGSypA4EBKCQvuPESBw6mBMAvpU35NZjkdrSrzZtarXggWzvXF
89IOdpSx1m46Uf1M0dUXeM07fL1jH7VXE70Lp6/rAPX3vb8k8DaGRqFzisYdZcp9zTEmdpMOP2kJ
Z5VxHE1RMHk9VTagwihJMB4NvfghJ9zKxOAtEJw6UgNm5bQmFs1slqKwC++mwBfQ2TNy9iTilhoa
9DbdBE3J0RgqJB/55EGo+iMBTpwHEbwfKL+pQ5SQTPEptbHIZ5QJjQCHAM2deahYGuN7wHMQ2eQZ
+Eeqvn3OxE0bJn3TD+YX/kh12yNh303gdpxy3009a0xC9Upy8nKzzp419VvIKmy7AulYbRrR+iI/
qSi/zSKXD4nf74Ra6nbBkF7GjBDkkfaPl0OEc2MkDzcaVSQ4cFghBX8/S4yb3WdZIVv0Z+WR7PPe
HRNJsJNmQBWeW/KGo7rfygxTpQr/Kp32hnEHXh42rd85iOSIAKZNxiEsDPt8oj+WSVl/mpFqloAT
EqXVjkxxEWK+9n31qtTEKakS5bSqY+0n0nq0rTh/R7LxNk7bEh2S0wkjrZKShrZoYTWvmqNiXYuG
hCghT9K9IfsvdUGqthkS+juEyPSy0NOw26NFyw0nVeZ0J6QTojsaJAPeR+qFc3YjlIJJW1clYERe
uhNFsw8nvUOZtnjwjo3EKQlm2nfrML6dxpjssccalSYuSr68cm57iqCTN1rjiFykgksMYUiJWS+A
AUnQkV7ni2gR4OKlyrgWzfKA2FrMGsI1GDSG5FsLeoqig0KCRDMZJG538r5Bu1jurH46lx01V3Oa
qDKmTwhrNaesOjdVjWX+kn/nFll/lsaCPA9p2ORcVIJmusY4cKn1psWzG0+nHiQG04aKmGpFvQuI
2IiJozwmwNgYp68ivQwI+qoea1DVZMvoV0K87RtcpEIjXkcxzJ2WXuIGZ43gNDnNJF3V7wRB21la
BSi6kKH+luOBvEJXD7JjLIlXRq7dc+Y8i4tkqipLkGZJCIIq7X82CROJhKyyjSHflZrpgs5DmxgO
TB96DS1QWBArgdg0q4Zin82WeCiWjRLKrxmXdFc0zfPY5cZGSxjU5yS9DUsiVGiJvuJoyDYla5Ux
0BTPD8SRsU6tlsqqdhF7MFKhP72IJgaNgVgJgVjihQufyTQi87cyirtDt0jg+kRQmGVm2Z2IQ3o7
NTEQYOhgUYmbAb3FbBTV1rc+/anB9C1hSoxYKVM3RhbLfGI3CMI7Y36zpQhxHdDC2QZIYQ86QROO
PlgLd17lmmWlyI8qk+bchIoM32EnQ/tiVUpvPHH9TEj3wBJErZ8dcRm/YwRBLK7BicsEn2yrpr5T
rKg8DIkMgBoVKxKYyFDcQWFqnSh3iK8DV9ANhYsEOF00lcE+5z0buAOHDEZzhsGnA+u89DXEBi5n
Ku2SZRKLq+GixJKOUiM6rxI8Q5F7b2xiPNGhth3G8HpUUN5NKgULTJZwb2LQ/wU6qnaR3KldWiEw
Ne/ypqXDGt1P4SOCAKpXHe2g9ePoForqJAr3hpUB7CJtAnXC6IajjwW8lp18kWpTWoogb4EQziw5
3QpteYlXlvPETHrbjcJ5thIN5vMqVFUxnMLVD0r6fOKUJRsplr4qTYC+lum0hTFXV0aFEaySfIQO
lCraqK9ckSQqN/S7kgsDUONw4R5n/qva4HqdmSw3aha4nCSiYt5lZCjuBlq2CibxLaL8PgSEPjSp
73ZTlxFdqrY7ZEabuW/DbVvr0GEb8dBAsXLhWCwhZaRlFUQMbwwze82iuvHmND/MC6PZYB7VItnS
gvy16u+z2PwaIsaLUCyoykqCV8jpwaqUhzEgbLJKLlElyM6P2LJZREWx/mZFAr1vDcabZfLLi5NP
S2UomZtzOklB+jhbHYVoem1BZj0zDwy3rOxPBdEu5FCIW+RhXz3acZhtBz9IcIaI4Xc7pkepI4q7
FC8lNsJ90CrTQV0WEchgtqFOGlBqlrXTFeRE8jKGk1sIDzmMaFwFm1xkDiaWS97tmNwKlUaeRtZv
gBdUO2Hhg/tp0ThM+kqnzJtpn1l39aRT0lo2Q/CRGuQQzgict3KVPyoYCzNbnCXLQ7mJIw5AjBCE
NY4qrfEU8NwqnaetkZYvzCjQimYMNobqtnhSkICKM72O2QTmkD9QC6fep7hhOfXHKKru+4GmRdEZ
/VEAYz3NprSfOsD3qXBoovaN2cNjWuFWEfTmqFkYdroYTm+yFdFCHmRyo+3EKiu3CzX10CFAJEV2
3DVaN25oUcd2maXyQUgKY28UT/hYRqA8FH7Xk1olEliuZLp6o0WlbTkK5RpMva4WiTeSDGT7QSFt
jf7VwMy0hwalOJko1E7Qpad0pA8R64LFsEKQH5QTzm4TnT8rQsQymMxta6L7XluBm3UZjhZc+jA0
osN0Q8RX5wwtL2cowaWYAn3bxi1ZFtms79t5mfLFVIZ1wEtWaDwGBg6N0JgXLwcHiVYd9RxJL3Wj
PI147w7gZdtN8T7wDSzgjfWIXZH5gqQ0P4f5FCJVZeBJNpb+YkTya0ha86L2PsWydNQVpcOgMh/T
QGMipNFmKcEJrmLBWmRKbWhjbZfDqUrSfh+qr1mOOkUust6tzO9Vg7huRDFciIuacktjgWN0Wbuq
QfHXJi27x54ske2AiPzn/kqnCaKEfblZN75uQLhIg+4Esm2dpG9msha4kDYHaaGlKwlVYKGt3qB6
ItWKqJnRtMKuPmutm+VV/wNzTOcQJV2iF1CTEujokBXDFAleKlT9tn2KGIwO/kzWY4TQ7WcvIVkq
SCpGa65DYL40eDFBLkaEbaLWoKotoKAaul1TIakZapaVanWD3i30RL0ydjOqZaOyrEO//O13s96X
xiB5iI0tN/g2eWaREU8Wx3c07oztOMHfUKJbYm3JECae8kOlzOJMi2QzLhIuoIVuXVVCEHihLnJl
tgzfbSs5w5Xftge1BsKrJsXzICUt1wYLeCzRP45Ermq5K308iB21giwxKcemNWILNOC3LMWqAyWo
8mfjL1dJKWS2G1ftfFg3In35Xd7JrtLoGcNGwTQWWPZh3Qi4BBVB36+Xtd+7ZdqGGufQlNF1FJfN
3JWXvFWtTWJ2MCYj9c1vkmAr+TKIYoODKp4ZfGeGYljbxeL0GY653mfFtsuJqy7HtGKpntKcQniM
qsWXrS1jgMjVhaRN7GnqzbrJBPFd7Ip7rTUap7WkhworPhdOfxPVBFgncXQsag0qt9yWXt3Ih5FJ
qdfEqWeA5D1D+UBdL5HWpSSSehJjg+zo+DGZlOBlzO9op4BlIRomL9B50uh/U3s6M02qNUd/9m/D
vDbuy5KpAeGBJeI7D0qIduNbEeNqmH62teD51kK+LLsRu9pcYIzGbIeDhwRzZhGXLlSOmoFYJEEU
gnCxQOwrv84iEYSJ1b3kTUxMJv+VsfLUlLEMxtQX7VGJimMiVnxZQeIMcUP4symOe03VvvAAXUIx
s3Z4Deg3KIYXDizP/LAY7+Yo2s95/uZnmfSRV8WBosDTJGcK7Twd72mMMUgGHn0YzN5m8TRelVH1
KVrmjD6dpWXR4gSgsAMcrLD2WisbZ6AiBTFVE8pLc7BOUfkuDalyLK/HNFPvWIHItOIz7L0EDash
I2IxzeU+lln5BqW0uAg6lC9BoRJ9mUMRH1BMsrp16yqvCGCo69Pgj/4pUOM7bXibxjB5ldURdRyo
rHhULlDx38ynNJDo2Jr4Z+tWky6I1eysRew3Yii0yzCfTm1KQNcsWJpnTI11CouEOBRy0hz8ca5F
pKbXhyPQEU1y+zKBSah812E+73UNnPHMdIQFCHTVtPEvxTwxixWZYMSGOp4raOcbbGxY6M3hPSVX
41rLm6ewMFWHHg0X3CWQo7MCw6VqyTxwuQgLzCgPU5RkCD+bLbhoAuTRuBChxfCPnmY+mDVAoEKI
L+tdzIWmw02VWh11LTbT1PXwcpUK08ssuvQcCWBZs1qWjVCYrkX2T2KCCFIwYTiFxAGYSmKBMCZ4
SBb1eN0j1Q+IX/vNrZvk+oZV/fBzl7ymdpSy/tCOAG1kg+yHdSMue6ZebZEx4plcrjhVCOi7mPbr
3xWu9IeG5RmxuyFzhUwk3VKXGybX+hprswTaYGFlcj2imfQ5fEURC2Onh3Vmryr8ddLjN/yj171U
IqssyaXHdaVTsKwxslDyxlHKibmodrokfUqVGXr4bgDl6tZO0EvrKBMgXhQ9BUOLsgqtRsotE/iA
MuDH68dUZ5ZrdTv+eRRFOo8ThvBhP2T8EG5GKVEcnCYSznXcaeqof/UTcvFJNY+mGRM56c+Li6XD
IHYXBvhsJFB9vHqHNjS56DMh0rNB9ThahLcgnRO3LKrruOK9+kqV2Gg3gRz4m97XMcFMg3/maC3d
dCoYIgvZDTFZRpvanMNroMblkPdegd45MFOa6BTZKR8tlsRlqAluOsW4iXs12cDWR5Amy3sjNu6S
IP6mqEXjSjgk47gtQ8QsWGggJZb9QxIj6VcrsPbmApLWqBnU/AR2DWENBDN+c7ORyB6NwS8rX92U
Ezcb0cQaAigrsn/dBUQAWQQBYy+EgW0RQ0JxkeGRVDsyxDFJjpA3PYoaCig7EReIgP8WXdn44zoC
EstYbk65W0Z82cZcZa7R4H9qFVj/imarg3lKMADhXzXe88RC25meMrietDT451vzkzYYhzjZVPKY
XBNJSI0OtoZbNmhl8QWXFHld3pnJTYKVp+2WMWwGqjZJiWd08/0okQrF5DXeAE4vnYb8urRSyhOK
KEqbQixdF5PkZrLAAWpGpyVsmFYsQ7kuD1vaGahoreqsUytNhfhrFKnpDlZ1GukHOEqdveIt0nZy
5k/EWqUu3ocrqRGOk2Lij2qFewr995vKp/9SSs99Q9l3mcbmw5vI6tqOZbG5y+boGV+7fNeU/LMb
oPYI2TIKzkwHozS4ZyEQkz8NCpqqeHjfzKXgqD5XvFkj06bMLrocnA3mxH3Thudx+aGrCSueETsj
XHVsw/KHUZnz1mgfcyuFzo/mntbPo6Y20ibsVNUz2vQ8GJRCLB1xPeVmBBgmjBDcSlwypJj1nLFv
QkkmdlQ6pzFXs1xIfKcTt2Y9PnVk9u6R9FxMM91K+mS5JWMWV7UaeYxGFmM37BJlbCnmS+W2Iwoo
xCC1SzX9TpZpCES95W8IlNvMkn7WKcU1DUaeNCvrQ9YgTszwRif+ucOjjgK2ljYiXRPRx6k76cho
JqGiEDCg54f8iN+lxfhCqyezFMuVlS/Baj8VObyS86J0AqFImRi/BOFN2GG5mYLepmoY2CLTA5vC
CQUsJCKmpk8O732SMkV2JKgFRoZinYl0xZclMqhgnRLqV61Wv8ePnC6hnQb5WZhE7ZQF4VMef7BS
DSnetcmmTTi6sbaLusySrbwBWYEw3aJqpQr04xuCYlUOEGO+rzTRZL0EyQ0u27GLXouu5UwbdN+Z
9edYGgbKAwqu+QkEQxLULiHVhzLBOV8W07YfKAmoIWLSQFTQSlFmWXz0WhajE3wGrdS7MbputZXf
IwXddUUeCDSs4jHPKJVLHYElkYQ0qquLbTuOTJWpJuaTdCFvvaqJk/c558pOvfiRVe/8RUtXJGC0
O5W2NhHYOiwVPbPMbRijYZFB7wQExfWlplORqmfopFHvSNWdQWFkYNbTtMqw1XN8fTjlE5X2UFTu
5hz4v2kId1iA2vtQlZ+KyXrJk3Kk6hZaHsnO2ybUr2Q/+g5iksmnAZk/GrFlgRbTM8q5GoXMoOKA
FKdm0aUbKXOPZgoPBLm5OVpIYd8N1I2tKZY2ugIPSyhIchgkK7C5sMV2GgnvDVIGzffdUmqQwa3p
XqOkbsxaBb7Xe8w/PjjZ3bAW+RnzcTHRySyuQ8Ex5GslO/YSZ1oVPyDfQ5oAXQIrPc2KJgCCmraR
x5p5P5vIBHLsRyDTKeAhQYMDeEqsGftMumVOA0DX3NQp6ApRCRte5kyGDekKUnJflcq3XCPIoGXC
sYM0y4CQ4IdWt8+q9BxeEuLruoGUCGjxeaXzNVi8RB+W1dkXBrsR0lcxSZisRO0TTQTNqRT5OqY4
iD5cIPoAHZw6Y+lRwO6kaXuNQQlID+wgvIaFsQU4quHBKFVZwIu+retQd1ojVzYjTAmhqgr4CdZH
62O4DudSP5PRte+XE6qhRuQLSCQtwCRVyXJAKzlFuE40OqXenOulrckBkL6RNejUkR6SiMbG1DGx
5z4GWZ2eQ5kDyjdeqW5+VEWOqDKC7zLsDckSL0TB0A4CU0RUN/MC5SOa2mMyFeKescadyeXQRXpE
YPw35qfhSYTDO2lugDWKl5JRT40dY2IoitepHL/RYau2UYtwj+q95qpCfF8XCSG1RnLXTxxi4kjD
LueURjyLKjctc0TCOUgbvUHPZhSHLKvjrVkBKCKN5M4IS9FFhVlzdoUMqoZZbLUJcqjpzPSNDkFt
bMn3qjF5Ma8Uma5XY7Zj9vtcpeihUxkFdNVL54gG55Dmb+oH0GHlSi4xl3Z1hCK/UPcavJx5MPQN
kgRirPOm2IBX0O2OjADGGMOpRANI/9gf24DuwsiY4UkLDi6cuw3qvXecskdjphUcDzXVHgR5Pupe
aSkdFr1Kop7X4gvy/GWO+7sxlmnwGqb2x32/N4VZaqEVBsjoq7yRnDWdLW+VALLtktn2k7BHFaHC
zeCX4J7/FbOnrAl8y4N+Hl/7Mv1vYvLK9elc/Zgw/e7+vNzy8GIpJugyp4e0vMTCl5FmaaaLt7zh
slmf+3vz50P8vt/fXvqPh/+83wSybhNIM0O1HyMhX95lWKo5awzdoMVE461vLemhtMtm4I8QqB/E
WYk8A1sYDp32g6LYtOtA2XmkVxW7nNn1poz1D31Kdn3/FFUFV0PS1sMpLMDiEEdXIRbGb/QapgzT
oWGcTOxSO0GeqVgtqxJrQEb9n3bzKmsOlckCB4/j6x/ZgbG5RNwxn2KFAT5AgrHDbihbFW2eZbcR
yejJNOq96F6J5fjz7+vrGTkV659XSZd3Wx+0bnQ5/ucr/dypAmYKdTJ+Sq7Bv4/7/Vg/r/V7+989
5t/dpwqtuTcar1oK6NoSpDhQasRmOinuenNNu1vTANeb69563+/N9b71Bda93wf/8dw/bq6Pyzrw
UbHCb1EvzZF/ZfEF/Gv/ynn8t3cqZc2aY/3Tullz+qLfJ62317/oFasfHPDD0joAzTNL9KvZ9Qtj
+mt3/dO6QTZIiUzY/z79j7dYbyrioPx/FdqPaOy/U6ExrUb+9V9DCB/at/A/CNB+nvCXAE0SrX+A
9iNfT/wnKvB/LcbS//O/BWL9/oEsmqRnSVQtWpXGvwRoKoBBVlRIC8RFHCapaNMa5ogh+jbjHyL/
A+cgGZph/g+j/2Q0a/+RjCyaKtkWItonXVFli3BC/v43tGlB3T4sJnM665IAijgJOKwJHSgPf9vF
so9EuV/6QD+7fz4AHQf1EmMxSifMLDAL3ACRY4FJ6LRHjZ/O9mBRWoZY0hXqKZiqCDa0cEOlDgFp
Z57qWoBtgdZzA/7leyyE6Caf5qWLNlGqG5MYXbSA/FJlDquPAYh8RC5ebARX2UxA0BDGL6EwP4cS
+gXMutGuVBmsE9LD5KyrSCRjVmqpUuOllZ5Q60+oDUaDNpP0s5RYM0go1+uuIBXmfL/uqhmunaNJ
1KBLdYGLKlKVv54QLdXZn6/iby+zPutv39L6qPVOtIZe1MySh0miFzdrlqwECah/Xnd9lrtbVQ0v
2lJ0We9aN2v67ApT+3f3qSi1+K3WOs0aP7zuqn/k1q5P/yPG9vdt8vWJ6+3/tPv/fvffD7juBbSB
91NUj3tq7+WBNXhJLht7VNr/2vv9Q5OIf933+7hAK6nB//GU3z+vT1lvEpMaUt0gDezfPRgx54yS
a3nTv73iz73r0zUIBsz2ls+Hk6mfq/Dnw/7xmX7fb32tP95qvRkuB4Ugq1jn/vXvKUciApEY8+8D
1kO/tuwX1c1E8SJft9EynyAqnaNz3U2XSQb6YqpsdeGtd/08MF+nScuj14f8vMa6+/Og5c+/N//2
Zwy1vFtHxwFFwbK7PuqPl1tv/td//vNTkm0V2KEVQVKwFnlmvCRoIwCnsrFsqjVt2RqEkqquBBxh
vV0sQffrg9aHrzdngVyQ4W69d73j95VmvSXmeb3NJS4/rHu/z8yxXCyNM15zvdMEsUFknoyRMETb
Cbjh0LJoRAbyu9v5OZMtiX7H+vcxz5igAHm2B5o1Drw6DDAdPVCkCb2bqLeZphGMssSE+YAND3nU
nAzYnlRcmNORmeCUc86HMJc4+J9dSaKxqvFtYj8s+n/urveCQziq0LW99da6WZ+4Pu735t9ecr1z
/fP6wN/nrfcB4yOeAKjMFiESzTNaMO/9VIWEB9bHeelDQ5VRbfTQke2n7etv80hpCClDcrMM7foy
3klZjQC0qKmw/AsnpBoofeHguclUXc1qdSm0dAIbUNOutPCrHXTtVGe0ocMl+dlc/t3r3u9mvS/X
ldLFad4jz+P7mGsln7Gzo2wRauVJjSsqf4aER7YGkhqEAyqhgE2qSyzPZukS/fRoF3mA3/sXS9du
mwgNVbm00tqoBnQ4YI5fb2aURdSWfwV+eAoIY0JjTKZla0emVDgwJDtHXzTO5aIOMWp484FFzChF
4r3UPWpK/6ZAKCBzMaiOJJ6VR1Sl2CYtCj2ZqPhoR+d7yLeOXnakti0R7Fg5m4MmGH/tNZQRdgay
W2WJbTYjUJ+a3pCXvqxh1rJ5U5pwNdbd3zujXrxWQMTTWeTkWTfhsnz5vbnuYR+WtkqmAkfnoF83
yRI4buTSHuUQ6sK13SgE15XYCp5e65h/Ib2kYGJYkmFxa1CgUjWouxvZ6sHILz+asmx+D7/f+6oU
BaXRqynSVvEoFEXq4dRokBvQ29XqZQ3ye3vdq+Ru5M2sGk+HkrpETo+HpDSWX1jB5JTngJei9XYI
9f+ACJZfZZCX8FCjVTeNvzQcxXxmPTsI8PhndTz87BLUbnWNDAR13voDOX5BbUJgKUUdUw8nYJhD
HS0k82dTEZhBQt9B72KT/MjGpKUxE/tr5nhJ15XkOBOAQKlISJDSbEgDRF2OLLePdtJ028Tb6Z7m
uxLum/vxld4ESQ4m1azcIbtzJ3wXIRYgt8JQJkOxcJJP3KHJTdR7ZfCMeLFckMW7qXvefChUXMmF
a3Zy6Irhph9lZ2P00YZ4QGJjCUHa5aYTzVeBeCNNm0r97Pw3YGO8dFw7iuVQ80tHt33EtlzDUgvf
MuUEGIAwGXM8dib1A8pJboxyuHgOaSfMX7K8ibWBztkhgp8a7HtqTIKzUHUSpzf77aA+6OpO1faK
coSlaHzpS+n6AadS0W1qaVfH50J/xJJcpScfUi0Ss+moJqc8PNfivoQnWbtNuyl65M8egvC5I/lP
8Rq+TlmggaDaKh8rOkuV01l7gTrT7AjfY9lgLMVr3z3XowvQj1f0y2sUrRkIWpHYp9OEDCr1hu4p
A27VBTdl+6n3Xn0wj4irgTqYvUeyFPljAJPydE+GsWOaO3Ig4UgFCcVHLnF4jq6C/qCbuybDIbZT
3oZgpgXswW4DLiInp6zZ95VTiFeh5TQ9JZRNqlwi5RH9RnYzBd4kM0f1RGge3zKMpef60RQOo7iD
x4dtn/natXTO0OymO1/b6OEm8u3C8tLZ6R9h2Vqb4TqIXOmhPUe4IuECOAnBLVDl2/2k70fFwzRI
T0mrv1rDmdNjUJzNpfMPzW6rzyz03+OZeSTDZIcP7yRi6xbcQvfM2gvnQ23cJN0xjg79zHlB0A40
2jgBqfioNueA4+hYWsv3TadBDDya8ZQqhW8IPwYO8MQVOEzH8IBmIADQwQ/YezBHtG/OWVX7JPo0
HN1Kds32IH0X9S0ZxSXFXXH5wvieaB7bfnvg6JQN9H37GK4bimNK9Him0dRS0z5qFHNHEma3U0uz
GdGwk5Ps3G1yyxlUxzCPYouz3xVP5Z0mEP52IRdtFndq6KLEbnd+DfpmaxQYcDdDzdQBDtpsN7UL
OQrfgUrG2GRvxtfxgW5OvJMsdEG3rbwfkMP2/Ulrt1O8HTEfkwAd2FpK2WUP4l9HR/MVvyIE1fH5
DY0HX2+Q74bsBGxOvFDoVIUXEVSjcR09I65UZk8naBQHvepkL5ZCffnkB14m3ZRkpoqgM3BrzyrV
GPGmjvdiRPshdCV1q3Y2TJQ0c4eBJbzbw7iRQKcRg0pEgENGXdfZrXCK6/c286DpAYC5dOY1LYQ6
3mXAA2E3fmJntB5AFmob5Qq/CwgLGBmFZQNEC/1NSXXwJRls3fDiCZoh2l+PZVHxvHimGThLW6Fr
ULm8SiN45KpZqct3DgPaMc7WlXLMvHwHNVFY0n2gNdvwcu2GL0xxcJPwSSI4QcQutw8snOiplcfu
WVOeK9Rd6abddXfypw9np97x0YzZLvGUp+YV7lE+k994ZnYCEYPO33KCh/IJwZsaebgegR51UNzI
MLoHMNZSdGIoloZTP5x0cRu+wyieLaBBe+EN2TYdNny2ZOJEVz3lZBnYgxM95E/ZGd3htXoRNu18
F0bb2bBlxNHKdYiusOiIo2MOt0Fo31eekp6l8SSo59o/Bgtr4mEqthXleOFopbc9DgWgLLfYQ7Cp
wGKkbo18HN7OE+076wPD5ZGQFowpmxp4DuXwfXA7H1EezBginvBcmpMHAXxISNGyM85lwY2fRQVM
7gb7h91bu4YsXAwhiN1D0Jy2wCyYs+9UChdNcLr5ooICn24HFqXNGx73lnpsjz7UVkhmAp0NdicG
yoO4DlHiPWqTy4SyACNt2zpRfOhS3E7Ade5pEw/TC+1jguZnOwqfMrg/fUvS/DWyCEfkBrhv2mdw
PE2snnRJEWecdNhZjCwRWkU3wrlbniTh2FCjNIGZk/FnV7TvRrTzML7IW7Et9Lzs0/v+NOFl2Nfh
c6QeefXkyIImhDTXo96yQac6lTfcFUtkOl3TTU5pu7Nz1tloQze4iyG2GXbhhbVHKf0iVjYl3IPs
CHa8NQB8uB9a7JRP5eTqNxAq9uqtkmznbezmx+lGrzfKq4+t0sGSYmw40owN2kvxs2Q4eAwuceSI
98bVEG/45JTKKEE+jZbr+zu0b8GDemN+lrvgHJy/6qeOeMKruKVkbde+A75b4IjlhrABzmZrd0h6
HH+HysWO7NCR7HCr3X3YX8QLfmCQcfd0f+Qb5SrfyTcTgwITgAdYS5wx+VP8JCq4q+z6SbvrfUcx
7Ex1kZL5FxxM/H+YnnnoUEDlwtrgQgAqXP/GNza9TLt+a8Zei6rAh5JENwK+qEO+ClOowqVnSDN1
n3LEhTtIxcVr45XX0WYk3lD0guaO5VJho25wgnoLceagur1DVV7WEBNv+/xqPiiGAy/k3bIrZ97F
+KUR7T3ByXOHVx9o6AlBG+nTdnMlfIiPeAd6CClvAadBdihutV12Kz4Eh+SMYABxWobJN75CUF08
FF7Mp/KiW/NFYGXIiPuEsrgCWvuOESIgtcmOEZYX+8JhpRWaTNsc7ovs2I1uCUjSMCzztT8R0cRx
xh3ig3SRA6e/lx+bK5AK2/5GO43wa26So+4oLgf7trMclS/N0U7Kqbnqb+q9771CoZtP86m6UmjO
OMEO5vUJINGZ0xu+ddJwc0RgfCFgHb/XFhYqBol7HlHYgs1K56Rtw5d2r9HHfJs25sE/vDZv4ym7
GsFM2zD83PyE5PqEC2XeYoZzEgdxkWvZOM3s+Ow7mc1D3OKMBG4rO/FNu9eRmF2Sq/IiPEd3o9u9
IQ2y4wv8mu/qcdiUe80u8X7Z7UvwpM82zBx05QzxDAEu2wx9uyttuWo8MZJx6PANL91M4GoOR+wI
wzmwh5v5rj7hMCn3yZWw01zjpF1KEEe+k3vWTe5EWwNMKWgSN4Sc5MwvnQMrxwa+71iiA8hMJ/1i
hz6Fi8sLzUDHCzwmJfv0yOHwGF/a0/CdXJlef6reMIySaEc03/dzdhXdTRv/O3zJP7OdyDfBGKMd
tWN3tvCvotq9z++7cy472+5VfIhu9cLRGVvshpMqsi/iF7lIiDSQET8svUH7Yr13ryBI1E1yrG6z
nfmmPtQv0xUDIQOk+la/xB/QqK7iwB3vk2NylB/Atd5Ut+pDshEdvlRPPrN1QCvzBu/QQRl9to2T
4/iytZOx053iED4vB91OeKIdzvCGtoIRrnqlJ9qdabZxJ7K4W9CS11wSD9UXxypomdzeEzu0bR4I
S2OMaZ+KZFOcuTolX+tx3z7F16jq+W/kLHLBjvB7xUiq7VY/KD7JA04pkm8OS9qOvmgzt0/8jZMJ
mLQuHU3WKHw1Kq4O8DOOLuCRscf3+T2+F8ByJo4/2Bg7gVCok6cRpYYz50F4F8+My7qjbcc9RhbO
lhv9EOzG/cgPMl2Nn/ULZq4GFxvHe34ZmJJ/IB+ZnOJRuJ5xvQU7gJRdLO0a5OePg/KceOIeH8d+
BOOG2ImesHIQzmhV4LAYd9nXxNSuQaj/CacbVGeGstUiP/LJNCBCbcPb6U70jOv51E23pGMemVJA
PeNcEV9ARW/6nX/zFd0OfNUj1kFbAhvAVPkQX0e389O4DoDrKIENi0Glosf/UHwh72FQEW3tveOJ
FRnmFDBIzdwY78MZsLH62O5zd9zjWTDf2uvqYL1nKWAVB8clMStv7NUv4TPA2ms4SXzq+RTEDjE6
4FJrh9+9vzeexIf6mj58MnvZ7TI/eJXeq1c+Yly68MErZGSn+YkLYv8+8zPiYfy/7J3XcuNItkV/
5f4AJoCEfyUJehnKl14QqmoJ3iQ88PV3Aerbqq7unol5v6EIBkUDOiCRec7ea+fzYMzAxhShv6oZ
lkZPWWH7Go+j973bM8MDonmnX6OjJ56WefQ68KobxlJOk69TdtWPu/oxvWHIS2/6K77XZA+/3FNO
bbDSbsQx5AhlCrTWXtUD+TYEhnjOgQPfoM2+RumxQUTHcAPQ/kbdqdfFnow38yF4rrblZqRetQoZ
xp6C/fdwU3rmbgg5pw0X64wulRNejPdqBYBfY5AkUmTLauxZcsb5bv82fWv6tfmb9s28cTh3x1v3
On8uTyjdTyEAyTuBOcj22tjjlCZumQ5Sh2GnfRz2OsNzdQB2u1FOkJp2cscMlS3vbp2Nececon93
5k8fHLtTsZv27XvHOLEnSm0t19o+3sb30SW5mKd8299tsbhoz4JdIMGStxGPpKbWF45ZH2QZ+WRr
410nFANz6dP4Nr6Vt9VDcpddN+ecUdD+4d6ED/a9dgNXZTqg4N5l185F9eJN/O17vFHuhlPH4azv
5z8LqHC/iqq19STe0lvF9OJy1ad7Wa+abq28qOkejyl0Jdaz0erFCa9m3imczLPTbJkXH60j0juy
B1blgfXCJd5qUNnmvVY8gmxKt4zTBTTAh+AIc3ja5PEWEchkv6tjtHaCS2KN/IpweuyH5gEaR3C0
2I8Q1z8Ud+4zb+J7sGOCj9pn2y7VVqIqVyiPQH+mrI+WspsyFyIXd89y8XlbDb7FEbj2Z9mm84eK
U5tLVMttn9UosrO3RR9fWIVQhDLmcvJysVSivv5drgVj76xEDxVwqUIt78dR02MbuuWmt7X7hJiW
A/BD3J59eSAzbq01tQ3BnblgF51q5bWjmDN31mcQmuxEtB/VgihajurZnBQpPfg3PGqqGtwg7whx
JeIIWi5YulgqSvbFLbZ4QpZrdY3naIJzImZmQh3PVX0tnfsKVY2cdbmaNGrEWQAXnZUSFJ+HFhRG
hwqm8xjgEgV+qlMhyfO7YpKY3giZaI5TTD9p1OVtZVAbjCwqDtp809CH3TEktgRwefJdayyqLwTr
xbMOpBwQ8BcDCeMRhYghSa/G0mIaNPvbqGrREVBj1BpmEqGY9BGfD1MBwlZnwJXKDYXafYUVloGT
9wTtFGRP8Tx0tr1ukxHO+Gxna+y5PbJcbQeLkkY0UwuWku5S6F3quss1e2nW9VKeMj/IdotlZrlY
fFyLeebrtpK4mD3wxG2QzwyJRZ3czMLkRaK8/LtcqCWFq65nBbbUQZeLUlGk8JariP0uTZt1eM8p
037WasUkUtZrEZc9FPF9VKbw/myMdMNcGR7/uIYpkNrnfNty8cu/y+OWpyVKSTcjy8dXzUEJZtXv
iVq/q4OzprfKAJC0HKpkh60arThpjRBHt7pOm5LPNVCkPI5Y8Y9SI6kyLkAe+Yce38VGtDojkUFV
vJy7NkNNZ2+5hiT7NOVhgslmuC1UC+CEL6kyZnI2QmmoT1pZadtOseRxElgJJVV1aqTWky2c9vD5
33IHngM876iBVz/duDzv8//lajd4bm7DtJuouZoM+KKiiNwEFfXj2jRDemPL9eXm5QKMK1Xm+eLr
3697Ze1Tce2Azf3xiOXOz63obYWS7+suss4uTmujY5c2Ymo10rAeqeZV5NIFXYl6TKgydDOLyOLr
pZyOIKwgVrgTnqsN34rUBAPmGoev+5ZrQcmjnGniMyxPIM+rVr3lruVCCoUfzYC4gHEC6tzyoOVJ
VK/J0NCWNuL8eoOd8sjPTX3d+vn/8oTlqctGY3KMZxzK/73Ln97EcuPX07+e87n5r5f/3DCcX5Dc
VXf/y1OWLfZ2Va37ipr212a+HvfrO/vp/799Z18vLc0EWqcb03mev7dlk59Xf/10nx90eab/9R3/
9EqfV5cHfH5At2WdaaVUbb/e8z9+J8sr2zXwkc9H//S9fn3OXz7Mstm/vIOvl5hep8Z4pE33rZ6b
GgtGBv1zdlwufrntl3//7iH0AKhr/bIZbWlafT18ufb1mGWzhbRYgX095uvuv7vt15dZNvHLZj8f
QzT7XUO/bdvOn89ZGrBBPBY7iU0Y0nOOAZLz7XLvL/8iTaa5iLkx/3ygs3RRl4d/Xl0eX1BrEo6J
B2J+gV82sfy7XHxt5vMhX+/mH5/3yxv7x80sj/t6pWV7X7cNcxdsEdT8PwHrP2mPTFUQSPrP2qOn
9yor8uZP8qPP5/wuP7K1fxm2riPrmfVErqkjJPpdfmTr/zJ0AzSWZWjWEov6JT8ykR9xs2OYNgrz
mcL1u/oIYZItXA3slWmCkjHRLP0X+KtZWkRScFDkM6nLRPlkapC0eIOGTjKeavxZeuRoXTtFhWPu
Sar5wdkH/u5l0voBzTdA9p++mNvPrf5P3ma3RZQ3NTqpeWM/vZjhWMAc+FTgu1y0Tr9GOPttJwXE
Bp8AFi1hKt5SZu4GTJVSjzw5rSv1N+wKh5YqljqCD3RepDIc0gxtfdThSbeZaacFHL++7jd9Qx7A
AG7QSAJ35eTRY+RgAk/BUViWfopSE++EkP2mrWpqcYmzHgablaMZnYvA2fe1KjylGym8K9Xtv/+g
NrKxv3xQ01Id1eWXIlfxl281ZHgfdCYve4IpQMI6VAJiB+tCZNJSASaqpcCiI/HDUNMP3EJEbFe3
apRn68afIe5lg0Eg22NM/MiM7JymXb9xALSvrQqbWk6c0GhF0iPXFXsxro4q056TNmQSQoU3BaLq
6DQhjRq/oCE82q/ArxK8JgQNqbq3+OUVgbvNteOnZXb9aQUO0XdgzNTVNTT7TQr9cEbf8k4N3nbT
Oem6J8hy5SbYl+2geRmlhSIrkPvQ0R7ziCCOIAfa4rjxPnZqNKiQDnlK9KHFI4DM/raz+AFCgAAb
sSLt6B0i9W2iBh9WIqgRJtF92SJ36AfidoqamEsjIZAAjjmu0DcmwzOcJe03/+G3IkP4L7+VjexO
Q3RicoTO9/8kvlNhPuhZA88oDLFjadJ/iPXk1YUP0+WDusoTMrqrvG1htcYmbQ6M9EXVbybL3NcK
dVu/bXYa/JYg0UkKBpoPjdHy/F6IjYj6I35KyzOl80LCRLoWBuJ8FU4TgUi0S61gV5U0wau0CbbO
eNGeOzUlwC+IPsyYjkcZGZQwbD2kyMx+LzvFq/re9SbD/Z4SUHSEiPyShvnZKCDFKxHFSydqiR9I
Tpkon9o+v80KdjwS5VbJ2J1xOwAwz2/9egSqfoS+exiFtRFaeh37yk0rmrMJ8AOlia6Sv9p0MGN5
ABle/IoGSfar0HEvKnjxlT9q/PhxfAOoc2MbMHzq5MOh88YPdZe57DH/4Xf6m5/JsS1XQ8dpQAwk
lfrnn6k29BaWZO/uI5a2NPvpHjuBOW41moKNuG+M5OXfv6D2dwcxmlHdNFizmX/BApqdVmelxivq
AxZdy7qdHJg/xnwwwMl8LqP8WlcIJ4qc9iUZ2YMjgkKAxBJaSOTZoYqCD0xhgQSG33779+/t7/ZZ
F18Bews0PVfnDPXzlyG0Os+hsLgIX8izRRuxRC9wJiOik8hsaBe0h3NKQP/1ywJJhOJoO5Qv0Kv+
+WVpCxI31ivOHjDDx2A6D2rJeOAU8UctW98LSFZIaufh37+ops6b/eW0YQpuJhOY09RfzlFxoAm3
58DdqwjbCK69Qa1UUTmi5FOqHeh+kMFGR1yr8ejX9kMSG6zyBjQuha1+aJp7yrqpQ3pKvFgcZldW
TBZXzCDjq1iXIzZDcs9uxMSyyuOROoFqp+syRaOaWtmtweQbBE70nFfKJTesI8UUxl9oghvQCdRR
kga9CFWNFO5LDNKcffMWJxSQPqtGqJJmB9fiBBDoJ9LprFXxCkYPyWgOz1UPCbpBurmSBVgfy6l+
NOpjQmbjBjUqQFeJfcdHKjBJ+7XBSJOYvLM+QZyRMJVlWEwowjrY5lrzBCyAZXJE3azMBs+Zw6DA
GVosHMZ54EmH6Ux4iVfgxAaPwc9Wyq1i4RSIBsvEZzE+6F3x2GrzYzm1AuUY74jaSddS6dRVG7kP
RsCB57t8uabUXyyaAwkmUry4YAAodZBS6W5VJ0z2cPeI/8H6P4C1AKeQrf/DHiFm8fWfdwlHVTWN
HVGQHO+SWfHnPdEXJF+GmGr2gStm2tU2zrsbJsDTTvFrkB0uga8DgHCtvNJ1H5VWY19N/aTQig0O
44CNoPPSDj0HxA8iOxx1rzkUytIsbrdZzImIucraxCPYt9SiFbUNzmSPP7Yxoi6RJXKdwviprU3T
kuBHzihMPUl7UzF/RPYMYwCyORICtTadHqxJSm+9sE3P1+i36lSeiZ0Mt2E2fjS5dbRFpJLwgVNI
PVQhtfOiR4fXaSVKy2YnwFJdFZPxG2Hi5tr3x4eh9MlncEyvYHeqkw0UkntdDc+pmd85ZD4izq6g
2BfEwZaaeHHbtN8Kw96aWY4wu3VxUcbKxqQsiU2KKVagZcBUNCyo2JeVPG+3Yac8W5YJyzEc0Rfo
j/VUfPOLlp5mbRKpQXkzS6P7GBEoOlP8vT6teB/TTEol36qVazm1B5huZLY19oXXxU4OEDxoq0OT
OfDowv5ej8u9QJblqFlEI66/qsa43Th8Q3bKV0VvoU/rNdWTO3J5PhCrFztqO9u8rNqVVrpzl473
7cfhJURZjIa8oRyVaNvEjYnMmwTPJQRw8ElPsadhw3c1e8VJH1BwshkR5ixfRywVMPlCpjQMGXsy
z10La3xjakY+DA0jIPOE2Uhd2xqaj/c+Bn2qhc7GCQlMJuLvBopntAWqTGpgXG1krMPUxhzI3sAu
ge6RYjQux21P8vRK1zP6HAkl7iARpyo30XbNJ2cdRYSTho3nzFk4iZa9jDSa4kGGT1OQ3sdwbCLM
zrEVirVMRuKPonCPon6P+Zqsh3Lb2+YuNNgZRixuqo0qA/w++kkK6UQHsHcX9B1H9+IGFvVKpbsP
akkrQ6seMw7XVafpl7C3FTyFyYlI6Oktb49WwmY4lVg79CZPpjSvLTJ1vFoLQeXBMMtVzi5ykIyC
MDCARhP4Y460axGNJAO8NRACfaHqqyItHwch7c00h5a5A8qsrNV2NqErewOADPkc9LRdxR629ALg
XRKGntM660dS3Dp47kVUEmuq34zEUlLufMuK4cKklSZ9QgqGLmYVIc07ze++dSK/C1R+/6xS1RNp
pMfaxqrYMUM1ma0UZplt81a5J8YDTGvOEGsE+b7G4J/G0SWeMxyIHrqrlY5YxRYrhqGI81TV+B00
jupGi/djEk1rOoTfdA4bBC2EZPgI2JQ+hmo6B/BkOwyb3yodOUYdoYy2spGeIrnASMf0N7c5+mH7
m2S0OVQ9x7E7gPk2/etUyvvcMQ+XbU8iE3pPAuSA86sDjN4YuZ8dPiVZ9w4ljERPFWKuVl7X6BEt
+a2R7QN5K6+JcUzkdJTg3sG+wfVLRptkrCqP15PdP6dA6drGZ9Ld7MyErvtAcW/KYQnFHV2rEYBP
GWaPVdoh8Undt4R8YkgAw33qzjlvlCQtPbPQRHQdLC53myuOuCEyaCI4HQo8CVkkCA7aDjU+1CkL
cWKanrvcf5hzOvuBcm9XB4CmRPotzvl2QuOpVBGEZRXeVwAU6pqp7bMrOJsosZpcSsXN6ejOQhiN
TjOUiW3B6gCr514Zmgyq2ZrkWdQM9kgrRtAUS42G7av9o9MjyCGj+E6iGIgNDuayEOgvjObRdnPS
XsubRG8QuEB0pa9AQwA8kKznNKXJfrRZ3xymPCO6Y4gYI6eaRDmS8nY1JWWnCVMPlnQ+R9q9+dFD
VYOL60cGzVC/5MAHZkgLcqxdM6DW1EI0B5KRNK7oVbmNxaDgw70t3BGjLmXYThYb0zYQorQ42SMH
5XDfP5buSIKIaOlaT6D/tAMx1Zxu0WdFA79V4o7fleiVo7z2cEnGG9N1n9ravQwa5+rATR7rstoZ
gzYHo5F7cVFhDB/ISN8lMrKhSBEkhXm5Wpddu1Uz9ayCflgzj1wpRluvzEl/KV3jm2OsRJm1TPA4
b0YdWkMrP5Z68EMXmy4NfmSGTsdekvfFbOqxKaFANNAhkPf3R+HXz6ri/vCzaG+VBJ2MvvKUWITg
gsckOXLdSQ8A7h5y6ktXjQ8ZwwtyMOcmtmk1NjbJC527SXqWkQlNLtf+iGNaPaZT8Ua74rl34W/Y
lub1eXhd6OGLH7zU4pSSS7lSE6PAL+jutHJAMRCK/fLcHroqYRbttiataBxIvdJdpga9Zo7r0FxP
MhnW0PyfQ6sXlACdeNVB5l1XNuraqoXL3KbbqCc5FvJDuiHteZWrjLkNuMzOwsmeJjTQRu25gHK7
karpCQmIVDWAizHGUYsAxBA5zmmo3I9hfrHJKTjUIN+FJR5mYrhXowweQ8FyTY/XdLy+NUpBhpz9
gofbfFGqSxypd1k/VZ6CHWIllGkWeTLE51WWfUsKZadxzu3HOEZN6QCfLlGrKq72Hsa0XdrxjfCT
276HWmxTRTgo5fDS2MG5gcnX5WSR5QppCqbyOI6aQYZa4+HG7eB8z8BCAzU3p4F0g1njNilPopm5
/zg+FFautbH1ydDZqTP1nAXg770rc0JjZBQA0Bo8BExXJ4S5KL+duaXWTgp1nQFpLv48efhq8C3X
vi6Cuf2XxUjXQDRCHZ/xWp2DbBjHB4RImkb63HK0Zu5iQ09v8SCEC6Eri2LEmJg5l605DXGlLQhR
aaKuorMUOBkigLS5XsBDCQC/yoH4uBDDAFJz5uhJ7wptUA1JjA5ZF1elCfY31zfE8aB0a8RVLEL2
0OyRXZzTrpHotIjQabYoTS0TmZZU8LuoojlNCMHlHGwTKMk77vLbfsogTzj5u6mlV3Z4KSPWHtMY
3Pr+QHgVkD/XDm/7on4k9+teJtEJH+x71Q+nCAy35og3p7VeDQSKLD87pDRtVryLNLgVaD010c8W
QEz4MUkZzDKuutbivN4+gp5/Zw516uQ8TUEGHKsTpz6KYQ7BV9WInAmgDYMpiYvAfDKkkW72yrpv
PC6soX7Omu5oSUBcg4S+Mk0OV0Gmb6cAUi3L3eKbWNrTlhh8z2yLp8UB0iz8eX7opDZJreIQVSJ4
hUv08XKR97AMQeZcM+/2twsHamoZxtLe3FGkkcdKTdxpHWUVNIiqeIiT5kfdMFdZft3l2rKvRBNY
qmj0mWfrQYuz/g+fzHLNMVqkghJcWzgL0iv3wRIVOols+g6rj1x4gJxRpX4LYqo/fZeTZu7v8rmg
oSL8jjHEsGDaG4AwUNSaZ9EEj1DUot1ouYDcVHMfDZzdchLmQAnSXh+p7wRNz8K1a1q4VXMWFpO4
qEBNKJm6rQ0d5baam54ppt+MsT8sNcwmhtkKktQNamXtFMhwysjcIlJ/YdXG9EhVVM+aQLyQDccd
OuOm11ssT3y+nqqJPzqDgpxpKu9DF7urquIDNNgFzHLQVlCGmdwwxTzaLC8r25/bs9jYpfWRzKf1
ufS3LBJ9sodLqyxWBlpxOr4aCaosuScakystskis7JpDKTJnM8wvRyrqo4arwnVIvJ1LeEuZS8nc
B6mmr8D2mdcmoDvUNP5B+s+HMUwewJyDNfD54uo6VBV93QeEAQsoiV7UqHexwAbi9zzIHm+UDqQE
0cH6Dvc/3ArGQw+jiFLSK0UAMIF4Kwl+Rd6kWWiALXHrN13E6ZkpHOARCBT+vVnl+3gEzVbpCQrr
9i2zUJNGiCNSSuRnEZ3TNnU2RE6vOgDZ6xB60d6mntq81QUrqHmPGabQ2si5jmlNwsvCbadRPaia
DMWPOWyMCn1JoDqAkedytANeB5S1mh4GEgJRkM87VhGiL++HS2NXv/kWFYG8H0+lFjBf7yhUWHH9
7Dsl/DW+blMtnrR2qtFM+dQwoP9VkO02acNZG2eOV+hMmqi555usssU6UXhTltKAIT8U9anVOLiX
nydkpIlC0qotP35t+CG8bsqfhMqpLKYy2JvFTewirUpUQmYVv7+bjAGN+VRyeCT6taKj5DEpnESS
2bTjOncKHJnVgBFq3fCt2DFVjNSKvkVtNOcDOp97XTKEXqapc+ea2Uk/qMhh1Y9pYv6AVGophCQE
Ea4mHZK9T8WR/oMKENl5SGMDIP58H6s2yQ51cICszz+AHs5L6rkSY2fmpaqMH2lJbcj1SwRr6nuk
qNekEZHwGK/G0N0uX2kEnNSD+jAXKmmQMM/JI+SPbK1I3pjbkoo7deHZzuY6rjIlqBtURFRd4/VN
cp8Nw3VcUJ3vCtZyWWQQaKmS6J5OUwPVFJQTEeo5xYaVyYnCm9jhV0PD77oUt3OKcVS2e5y5CKYT
KjyKleVekbQCiSwUX4mCWgwUhovSwBHVpA1FJ5SzQWYe2qaXkKzj18CgCqMp506jKFHFKA+gBvqO
TLaQPDkdh/ZJ9lro5UoB6KpzQA1GANSNvNm7/n1Ix3QX+hMHbUSxpoJbSciCCT5zm/asFEgWPGiw
GCvFBKKVfbAqQO6W+wggku99kHSHpMWQkjrTR6Y+NvMObIYU1hQ3Ad0FtavyWR7PLO6EuplWqZe+
tHeZTnVOjSkrTSYuEVaV9bzjUb+AuJWclp4MOLAPyiv8zL3zQM7GdTphOYR+7jGBqlOyOu2S6FUF
yeiyj01G3m8G8go11CAcupXw1FZe6hplBKzCD3LTWcCRJcxQiXkkQ9QwmlTDNHESwoBRutPUTO6E
iNz1ADI9U2vqagqurKRDBh3y07ngcHzfv5qruMSUNXK8I3bkWc04qAcL/0rqlms4eXMdjVlw0DkH
yzfDzcjxzCes32VJ5t5IKq6pkWBR0uPbxwYFUjfu9wpjyjoMJ436A622LOjIDXZL3+uju8Qa3ioQ
rZxiN74xHljwn4loylcqFUO0O8wSB5Y5tQE2XjTKTeDusyI6FHJfqUJu6HonJEMGZVkc6BQ8R0Zz
Uet+X8yxLyJGg+lE6L5ZdkDrwVTAyRmc+LoNAgw61rdKg7gLO//Rmuy9ltlvnaP8QAQTkYWlzBnz
01YSE6UxLYziiFKUqa8r1jeliJ/LFKJqNA6vttljS+uSQ6en5yTTWNfkOJLdFG1eZ9XXviv24DAf
5BxhMEXXqkyviXu8tAUAqDSLzpOL88tPq71bqcFJFtZ3rU1fmoDFYuSkZCKqIOhg7CY2fhBfxeiq
ReaL5k8B8AN5TcKu3FGyjU/ZhE9PIYLCaFrcsG5SnIaRaYrVXCKDeuYqavfjBFJWmPq7PwmJjskH
K0+dGRuQXkzH5SJQZZv99H/lUtaU8EGUunBOldSqna4EdxXvAF8vvHTbYAzpBmU81ZO5YiwhsI9x
aTVMKmxaIhkyAJ6Velz+d0P/hhhj0rxaJ6O6qOdnn4bs1Ds5vTrbUykWEDEmoFX3hJ8CDMWoo2vH
Jklm2vR8tTQDcVyuLRdJotAx5dxNNvpIYt984bdpyBoXRFETJvrnbcsdUxidqfkPXhBTJ6wKZxsH
+n3Q6tEZuackm4MjLylQh1MWAVpHf5KSKUvj+tByOjJPqssLFZy1UVnHWIb/uDBdAtZ1A5xeWMj8
RHr9cSkE/78o4T+JEmh/0RL6Z1HCM3iT/3mKqiDKo7c/SRM+n/l/0gQbKQGCBAf1G501+CN/SBMc
QWoXzXq6IoZFMNB81+/RXIb6r1nLQPvJRtTgWDbdpy8yCsIEAMs06lR6qpb732gTBDyVX+v8OmXc
WQNhg2pxde0XMkowGoC5MPAfoGFD/hLFe9ZJ0vf66Ka2iVrtdT2FE1aoEEnbt4YD6DAq56TX2mvi
EULDQmDYsVAnsaad4jWpnv7GNDKGpz7Ylpb9FsWQOQeVU7EFfrMOAnedyJI4jDgcQXf6V5F1KsfJ
wiR9nLNz1lWAdaIVVUKLd3ru3ywD5trUUuBsp73T0iKxg3Lfq3hkgJtJKmHI7xt9M0lJ9uxQHAwD
EmQ3Ks1KwK60gzA7G06/jS04XpqPPDpIp3PPWXqyyX8JQnlD+0pZaS5NB432OR3HPhXYz8M63OU+
pMRCkxsj7ixPE/dk72KDTdpuS6PnKlX16XawCnyjo2Vw+DN9rpsYH+BI66hsStcbdIKFTS3MdoaD
9YE8DQwlUUL3SOD1aE1nC++o6rABjYTBr0X7VhFsQwW9GZksou1NhR1sSuZZYAw8ayyvWKJiyozI
9bMkJVpNGfA6po1kMEG+SPD5to/amHoZpSJBzEc4jQPNJyIMnJoiVEoJ3aS+J8z6CpzBCspXKR7K
Bt8i4PQHTWje2NRPVthfIIIiiLW20kJdjHOeqBH8dc/TUgDF260qp750byzSv7rWfeTk+WbQze/K
sSXvpdo2yYhkHrjVfK8OdZKxES1+Xr/2sVuszRzHVJMR3q1qxjXgg36lWg0ZZWlx0qHpAg/MKVnD
IUvwmvQBNLZR744B1IaTo3ZXolNfoqJOziCQHTTSWrENkY7nkrlwJBQm8EWJFSUhvBeMeLnRkZRt
fM0iB4xwh6KjNp/VovMoodPjNslbUKWNyydK5cvEebfJTw30Mna4gJKao1Im1qZ+LdGHFKMIdmkW
IHMffjRZ8KCKjLQlMkQ2zOSuBMkxpMvodzSIzolvXij43pAHQy+nfzWC1MaWHr/IMqzQ8XPagme9
V3TWHgkKIXNGLLZZhaO1drdRpVn4BJLwXOPfoi0UoubWSNeGWhrk8lh3JXbK3t3pI+IOyeraC3Sl
30EM9cDhP4uUDmlABCax0RVtMJvDDACyCuBhBbP37NN27YQpN7asbkK9v/JJnNJqFDEFjeoVGblM
GWzH0+C5JrWh4t50US7UGgU1+7oxMnllR922a5r+MXwwRHkXVXdOJsisMHJiicvpN5InsZMU4jfT
kdd02CiEqRyLBvXSNsXHAMCZBLqp6r2C8u9LD7M8tZhSD5Gy6aZa9xrf3ofY/qLkBWA9RTLCSUmB
7+jseQQgXttVTEcP+EA1Pufa8D4qHaDxzryW1nBotUpsbbz7hUk09ZRQHg2H7nYcQ2pthZmDEBC4
0VpabJD1tdSVO8sPLhUpHq7qX+ruxhf15FWkt7DjkXJTmAwAlr4WJTUqSsuSNgqL0qAgjtc1qXaH
kbonxNMdJ/KuMNoNLSRh1d6MgfqmTvMPFEz4LwX5cX67s6nur6u4xtbn5KxFg+pHK1QmzRm027Sa
DlK44pz2rF0AdtwN0vUfwyyFvH2fhbLwGuClYxsaG6q0ZP7mFh+mCN9LOH+a2+s30VzjTXX7Rg/8
7jiE/ZPt6tmR9gDBDnhVKVAQOHWIktC5dEy1k7JD3z/DMx23CqCRF6WXhqHp9WVzZnr+bsUfBFg8
pRPYzWx0ceck4r1vISFkJJuN1jjSp1Uf7Cyrvb7+EUR6f62btAaLlCnaTNUnQkUjqv47DaFgnVES
27g6A1ajr5FxVRunZGSSxbRDKx+sEFwFF2un2Sw4GoXCZglvA7NtlO18OmIWXohVp7g0HaV6TmwY
vIl+Gkpa9sB81lVoPGYlXladgvymjg/jlEbMoeiCFanwdHoVx0BTWLKRKheKgO/Ybq9kFjxKdV87
8qYHKjKUpbNW4nz2v8dbH5rjJcNgmBisPGSZ9cfaBK6jUWGiB1QrLpUNwXyv7+Z1Pe5YmWSAVTVr
A136HkYqhno3iHdT4r5art3tsw83bV5ix0hozrLOGktWivth8vMVpdybVL02UgsZ0cDw0hCHBWoW
zVSjOxvi4Fn9BcyPrRK9kwsqBw4zSFRfvaUVDTdDZ9+JqIDHcu0nKqBpJZhNPAjYKk5rfSZvdTQl
t4UGGADdmYXN4GUgiu5khXSfJztieZzDAWeRciY16qpmEW4pNwb+zDi0umvbaDlDdurJUN37qFZ0
VE9Kcqu0Khdpnx2UGBJOWe/N2Pa0pr2fbPlostBOfHaUIAFNjyObeNlnl3CXozbIbY9M7VDYRGVI
KlFZQOx4Ty9Z0ojfd/WBcVVuybg+RpO8cbCsXBLnVM4eQGlX125Pu7AAV7tybB5XTe52RK4w6cp4
8XEzHI1x+q0leQ1hhnS2HGqvZdXftc2oHOqA/d+V3Tor2TGZc/R76tTNehp1wJJoAdvGY/+9IZyE
hndSbtqcKljRl6TslO8FiTdbORTvktC5tSVHZ6PReq46o4Lf2WtYkaC2JOPMuQm/ZcQFVK2TbDuD
fC4mIFFK97t13dYjq2rltgVrpUw9+GNzrmk/rHVORxEw9E2nEiSuWd2V3b1EuIz8aaCcxkLdyoK9
OWTZjVo53rygeZW2XW8jTcGC18mQryV87AqfXI+M7BU/2vU0OLqeIr5bD89WlZT0VLIHLbGfCa7Z
smGM7EVPO1QvKXvIJhd70ptaHMb8oIWGcXOI3kxl6l9YSP4oZjZr5WD+FvrJkn3NAcQ3Ni+ZVrpw
Mbq1GztyrDOqK7GF7K8hMoDwEJjiKSPpfmVZ6VtMmALFcczhkj6fyeJ0rSjdXTY2T2nbTZtC0v0p
Gh/VgQSJ7TbnYMA1NNndI2kbrL/J8ljXvZJcFfHM67On8qoYqHPRZxPld5af+rVOOo5p41MfoiE+
TmNzyKKQgJeSgLTSfCu7qPK0arpECitYMyAnIHgZKdOvHflqVQoKqMbY6CH0byQ/VE8Hpd6PdnhV
G1SUwnS6pGTUr6Qe05RxtI8MJD5o8w65CCTliukTrVg7PpR16KVOjHjCf07mHbUSEAP4nQ/MVtKz
ow1MkRjrKP5U26wGjd/UfekhyyvWUdKNWzlC7aiqK/J2UsgR3+OkpIHTpyVMZjCH4rtCLM26E3jV
0KN+rwPxaoiCwBQlukk5i560zDU22VTKlXKDeipZ5/1UEjia3/lS3mh2Tc2uje/i6VoW4cU3ksxr
rIgpZYp5J6cKvdYmQhJKMtXtHi9gbVzGvBJ0kqjNSFXfVrV6VwzY9BvmPjR6DpWLPkXtqUKaYh7c
Y0oJ07xqaO9MtdfWA5QWWzfPTtZc+clEsFc3tPtUwbXb+1THDAXik0sHdTMMHYYrqyRxq56qb5kh
n5nyMrerURegtfpf9s6kSW4jDbK/CG1ABNY55r5n1spiXWC1kNjXwP7r56EkmxapGclmznPoakoU
WVmZACLCP/fnNMCV6tbmaAG9oWHkKsJ9acrqMWkal8he3J6NtCNLKjWXu5v323GgYvBnAm8YtnSr
PA0Osgo/EA2p7uBvJlD3x06byeXMkpNBBvh6BjxbsWgJKf3kGTNXjLXZq9XtnbndR7bPNY0a0JrZ
pJri0gUuHav8zNS0F3h0y3o/dpKmRc8ZFsqqCfryXHUMj72ZNrkb5jYMvDQnucbIMGys2+q1Kgeq
52XZ7ujFYl2jAGttZxW5Rb9/NiNnOzn5GWcC2hP69QsqxUeHAO3HyXBVYfeDLJhcxiYNK9QO3XQO
Gyer5YkSxashC5jp+LaxRxa96Vx/hW+qvd1H70p2R93lGk24AVZhKt7D9KRlFt9KKyKsJdW30Rp/
iCq5VzGDLnas+aIdxEmdTc3a5lV+zg0S/gUiIpponcBycReOHr4HZNqQ4wklq3rv2iPrHgia6KDa
8o1T1J3djc89Vcq6lk8rIY5ZWr02Wt9sg9wgWT5591Qzwj/HyctsOtRjxmpBygzlntKNe2sI3lyX
XL1Xr2vI6amgiaEO3nyt3Xu1gfeasDjHG8fszyJJgV8Z7crrIDGn7gEy9z7KwmghOntrMcuzlb2j
kuOdap9hmtYTp7duKL+X9AQyEHkynQEIACYc79EfvQ92n9+djmeI6YODKr8L4+yZyaq2KfliaSFd
ytkgv00Njz/Hv02BOOZh+Rxp3boEazC56sbwGeh/6txb8bRKw4khmQF/JIwTPDLx0sVFraBDzX9V
nGZ3pdmsOlsikiXjPGGZpaXhatkwWvr6RnvyS14XuxjfHbPTQ+7zhNZ8iEPFEfXzUliMcQzMRJA+
PKLD4CRciOJDIO4K3XiWVU1NNmpzkFjvCcWoRXGeNJepVJU8eqY8x2V9HR3thnlwrezvbVnQGVKc
qGegfEODZ0cnfVlGp5c6IilsSP0xzPVdG/NUprqzEDYPb/M61OZrVZSPuhLnoPIvpBWEBri9dGYD
7Ks1TwoZgb+3mXdi/8s4JhzwlZvtx1DZm5EtTuKDjDBwToEjX2IucTFYV2zt7Di/QLJbZyr88Kzh
LvUHFIGYY59wbpZrr2TZPUYRLrAM0WD+aOg9JpqabTKkUqbUVAcBw6we4iJIVgacG2dwqPylsrzU
MpKd4tB4chfKEq+W+ObCu1/GPNuZRC/n91xDfa8Lc+sF4aNfnru+fHN0GjYEBW8d8PPCwsU1ejc6
DZ+DjkY81a096pd5BC2RQZ7YVjyjXuCPaTg9a6F/S+YEbkyPnNmZ1sN9SV/KkcBjux6aBD0+S27J
oEV72bOfQnE5a4munyK68vRiUnu46Esc6HPmlXNUkWGJ4mNKdXLIuOtiW5UclCmskHDKWPtpspJA
wAL9OtBXSYUBuoMq8fv22kNEIagWRvVO880b4ZV6rinBYJk2AzYp/5gHA6QrJla5l63rovpR2LwA
f+yWkntoIrl3VZXzzaOFakejK9Q/KFlDq0D0xB5NGtp0SWN6qTR/J9qS4yvcOCqD7iIcC1QIZrOI
e5JBuUW5YhsXyIsVYjV1LrZ7hsI471UFh/nwzN7x3enkOx21qmYbF/esFnaDMZGr5zKOskVExmAw
pNFuKot3eiDcfWaW3RKBj8g35VGhp25lALYe9wg2ThhpTulCitLfAfyOj3p0rVy8Wp6fE5tsLHy9
Lv6D6tbJWFvYusPMUXu0O+IAsn8WCgmmUKhVeulttEiA6E1ZF4vpFXhuhakxNDeNO3K3tTuuSxRk
vcKCjCmlzynyA8t8iQLjmMyEebcM1zV9OgctSTedj1m0oDhjnXLd4c9rt2EpXmVRsIkuP8yu8ZdD
ba9igq17SW1BLEimFEnxhpsOlxSl5pNDw4MoLjoV549Uk+59L2aqXzfHFMVzZemUE01bvYd9E9ES
tXDUbLOeK39kecwN39sOAXbo1Og/s5hGm9TRsApP9Q5kJPNtpM51lvQn2XcQqByGRxZHjmJ4ACC8
YrsFdyZvXnFiYLNiY9On9ao3tXHPxAeYhtUcxxCBrWn9l4DBVFVrTKITfUMroFoB5TR2Rt1fKEin
RttCnIwmSlWYwGcdN2jrACQsre7Fps+BgP5DmmKjC2rcr1ER8xQnHcV3dOTRqyd7I0rtrk1pbOK/
Ttah4OBHEGA7yCbZibkEzZ7wLNgBBmBXIAh0ilMCmzMvZrGl7iLdJ5a1Gwf7UIdAL6rMWZumD5aJ
iD/D27G7H9rPQvbDqlfFTHTsUavkuWpNl+5Ond4gU60LgXkM9/mpKREq01KBhapvzsCoCSl2Qa5n
WFfaJjGqD8tHCozt+HMa6JRLONDBDjQ+HN/6kTkGGIoUb2TrOvGxK/WH2lM7XSvVisrOW6MHdzLS
Lr4LBsz3HCIZQDxKTjnsBQfKV8CAL6hyujF7/4gUTmE3JvlSBGc8zptE1PMtKrNVTeEqbdQFECpa
THLx6E855agOf/FsPB7TS6ojX+Zxc5cW8rHFirVAtn3NNSFXmaMfms4BulZRXhTo2tmHx+Vr5SbS
IQPYEfs2XSZbK+vg42xrv3kuVIAeG9j4aeIMGCNgHUHsPc9QRnPGN7RzhH3tfWo6dJ0JRcqOqavL
KNndIqju/C6jJ4ZzhxbRlOvUA5UIdJ+UAfgpnNDVOnfY/A6tuww7bzmJfeWTa8DzUVcftUYMzOdS
no9Md7T7igPsUnEIaAg/0I9rbWxD3eTQGLsoNpZaAsOTrAINpyEgz69fAUcAENgDNvR8TTtwo3Ai
5Kyzsly0z68vdPjZc+8ubLGx4gL8+pcN7X5LIbnVFc9MTNNzVxWC1f6LfxC0xgVBxiLyDvC3zPVw
hTQjFl+GIYpIioMMgjl2P3uHxnzglzLw8Hy6NYcN8DnmSDExcnIFC7jb9Vk2br84sLKjVO3rV33D
psYd9zOwo0jx9rTFXWZUUbxWSX30v3odvr77lwmsNOmLzgsIfmjyLgEovu9/3UtfENvf/h27UEbR
paBLlQ+xyyhG6Ofyyb6e3KUI0X2QoYFX2eLPL/Tk4TP07G9y9iUNc/A6zPCDLr9+6bgRYerqKyo8
k0WihvUnF9apinR+Q5nWsSuieMudB5AiwoceznhrI4LE+UVN/vrSctese6G//fdfgaU/sMstt5WY
ibH//Q28xvSGzsDlry/xCKyM3mRuqf/1Gz0RQlhybOYKCtRQAPEsz2zr/37x6rl25Oufo6hZV7XA
gelxF7jYY6EVtRoNYtohV0FDQyhJFTerHpzUz85FwH64oxp46BGwq8w/Zk6u7126gVK9m5iAGsZK
7+gdrJt6mbZYjcJkX2BtbbOWwjoq2Raxp2k8eBJty0pwl+Us/Dhy9fvUry8ROa1lzFqKj3ESrKd9
dHJiCGR0h3ByFom/Djv7xyQ0bLn0Z3ImsKAoRdu6censRpXShgcR0GOfsbtFhQR/a7qYmqN0ZWio
imOUPY2x6rdYtwCqxcYxNinKEXPOxkKBSMb40fDT8qSVkK8NJ5wbeg5jQJnfxACPc2ZPLMdvb2bq
qaM+hWujGIEJ5flmckkAFZhBdw3S0LJ0gsNE0HjJYw7KW0d81muheGWJvsv1sT0UeOAxHD7pgwJJ
ix4E+aHt4So5hsTiWjr71G85LtXOkoekZB601eKWLwWbOBG8c/ZNb6VmRBvbTz2GNss2Nwnb5eVn
JYqrgvRqil0lOarQL5866J6Z9ZwYDSDCWv7INPuh5lCdVuUxTcd0L0dClJrpkyeNyeGIJwJDI560
BUWre2ydNcOTyMI8MTxSM0813SMOfvQW2V/91rz36nLfe/FFj8ZVWRXPiPGc9/Nx4CiZP40mT9wJ
JlrXdq9h5t3mb1tCnV40GeRbGyZMGMWfeYFhHgWfQdz44lf6OvOJU2p69mCZzjdTY4LTIcqmof6S
tzxZi6n+7Gv5QoXk1ooRRqgIXchWqO/hiIZdiAcYqUUbgXkNwCqao/o2/3RLE7nhnNj2tKVz6s3p
gpunsTkvLF5lWB5wNPE2QVBzOblBG9Otx5JOHhrkUZPKNN/iq3uqmmHbCfxEYdR+qr5he8U5FwWc
tVIAAjbhRTaPIp5tlbO/kDPgHrrLNhL1mmcjqzwwk0UfZT8SE4a0U9EilpM1jbADhQE5J04VGLHr
aSFpmCuF92EH1nRUJRqUQVh0mQDIvmqjTfxrnvsXDexLLaxRHLZWi0zvavgVCTZ3uyqM7FuOillY
BEF0ZhlpkefrrMZ5k8+WqJzJ3vzWMSiSb8RW1p3UXi9ZwSlV+AwhnBZHs92vgsZ+MNp4y5TShKCZ
k0Zo5gZbNG/fQPD1q3NtY/OfP4+a4PmmDumq1Qp1Nkb3W1frbzwrMeQW8ntXANE0fX7mqu4WaTd+
4CsrF1q6DkQdbAkU0Uzp14+2mSAgjDYbG3kN8pIETV/VG/Qa4EGxdTIQ63a2U+i4JOL3EeqOIRSZ
E/XTSRBCqd+F7k3PbGBp/TLypnSZMIjQ+RRXcsCMHcpXLHN8PJ4L1cbDzlLd+6387LMOb5CP5loo
LEENfR4mv5h/K4ocTMaJ+hQ4iuhCxTLLTepHHbdj8Vw7xtUbO+DSSdeva1PbptUzhyzIw8zu8euY
9tLs4eJ6ACUxH815BeuRibrJRYr461FIuJokhnmnWss4we6oOrbOUbSqvustVV4WYS2uEz4St6Zi
t/iG4e5iRhk1jNM6Dqdvqqv2wuyvjRFsogb4mxQ0tiYR+FiasHedHT7GoVVtXJu4X1DPfkTN3AYB
1sqG+lbe13nvzmnLE1sCiQgjYiZ871CzX7RQBhvQ0eZ4TByDHhL7tWILRlBZspYmK7907yvPfndp
Gte4bHLZ/hDFdFdWN0cU69FEBhwwS6I6tT9iC2BxXvkv8wVfQ1huI2+tmcFemlClFYZAahrvksRZ
aWP8prpg59nFhpc2rVobLc7r9dvoo8SwWRArawR8XMy1kYl2nyXpqezetYBKMRff60SCa6xik1h+
IBemwfDQctdyzhYBUFqL0iWH6gBDldoO1NgFnerOduybTJs7YkiLPLdXRSqvX993bPDq4wwMOe3R
AedQk6pgYmOhhtbHltvEGb2IbAd/oY6rkNH1pjXTJyccwGCmAUXj+Tj3M24LV4CwQ1NZDBYimyWq
ddzeK4d7qSMctnTrHLSCf2/TsSrHvt5m5puHjotf3fooeW7NGHdVV09xFW9VjYEt1y7SozQ85Kk4
eDcXNUk2CEVBE/IEM+WbwhyujWRUXfenm77rBYwoZmePOd4HRZOgnjsGmUem7kDaebhCLKhRWAcd
k1P9iozLYdGNOUZSVMODVsurtzjI7jFTXGvPWqalOe2azk9XXeZMa/Ygp1APDrpnPlq6+Y2U3RIz
JbE6rsZodACD8lpweM6BknRRYqUoGcPAMgiZniVrpq+H2LLXjAPf9BbJuE3Lpxg4fhfd61bzoQfs
cURCgQkQS+4TFtpt2nRXncXACBnZ4MojuDfyuaBLuqWRLSuDaXsNIzQemYmVsdgSUEdiLsQZJ/R6
1M2XatLn6ZV/LPxmlRP/aR2yhYE1t51C1q3K73HbfVPg0qh7jK6Up5aLhlRa3+SfrouCRDnki5tW
a9Wod0pJXzPyCnnKtqCNniq7+246ADNBFtyx18g3nB8dFgD6MtI+eQsbufGYTiyQS/Ef1+8Wn6fv
DoKbwVkMhbF2UyPZuSNsY625iwtw4cNK6BVR1nKQ19Q3YBdU2EY5t01Li1upkKvI4RMt22HAmAZ3
meJHcIRR+YKgT84m0hl4UcWnGclbU+EI8FkoGIvJjd1UZz1jXoxl3MROEGMLpHK0F8F3pYEHH6tj
3rDzMV1WSiwkR5TXmzXb+JxwHw/mG331YB7pSB2NN0QzIpp9t9UIZLFe5h/z/e0XAWGuBujhQOgy
E0TdwGY9mjpG7rDj6WMzhevlCO6ASZtb29nM9Rt5lLa7wGmsq2oTDqBC+ygq/hZLe855aurE3Bd2
xr7Fqs1vWAN2Zg4gmdopKjmQjL+2+07zKWz0qSbQamrYjHlpvuYdhOCu4pEJeIgO+g+wXRUSs/Gu
6gCSNTwJL+Pyydc2Rp6lqIGXOIGxT/hzOw1iWvSUCKJLwZzqtdybPne1t0xKJEZ+SnqZyJBHyAra
OiL7RQ+ZCwTESMbEf2707mgrlwhPRQ97S3FlnJfwRHMeGWK6y+Np61CtvVBZciw4DqEqMApp6Hpw
CBUQ93mTKiJ8BtDeGWICAAoCZTLs8sxYm0z4lwbNuHR3u2LB9KDfFpr1rZqifl8p+OqxwXzSib5V
Yrq2bCK3NPKAEBHJHVsgPAqj84LxZldPtbdku1UTyh/5iSQz7nZcG3perdP2MiKudi0o60G3Xwfk
ivVEB+tc52iSQwzvqyoAqekX/qKPN3YRXItQvYiJTtJ+kEBpMSYpT6KEOsHWkDkxt649eAGcPKY3
S4eJK8OgY6k4VRTKupAldbbSHZ64FKBBVjdBJIVYRnGnOfETVa8AJjWW2ihnIav8hm71vqAfd6xW
bNagYOf85Dyi9jneIX9E91FqzuNzrxDxStjk0ZaME4EmlD6mkLsM9tNEJ27AgVCnO5TbgXGp0Zg9
OoF980aMIYUVnVN0qy0zZ33bGcm9Vcr3Mkjik27tveRCnKG8o7ruOISB3DMya/SJj6TJ2NmwYGUx
1mYrcKe9WZLCK3VrMZUxXinUvLLN2EeGINm9gfpyBlIEaZuip3JY2Etm+M+NwiourRev/LAbnMka
hTDktqL7LJruc4lMVzOzHFXQ3/vJnVsExwlNxKEKhQ1icbTnDHo6aT/raWKkFPU2j+XBWxai21tW
+1N4GfFsf9yasf5kaq9pYv/QAeX0uciPMsc5IztswUYwrb1A4KgFYxP1+UVM6TM8jqOf48bWENvi
Sa0yvPCgDUJ705YBnJ/m0hkDCfsRgGrYNBs/NKI1ejQ4TfKyxA5AqlPXvQop8p0/NfY28V61uHhD
RNQxJQJK34Q9EAMk/7F1h2fkGTRCW3M2btO954KxTFb6D/3gvBhieEaOeGpzomN4YeqtltmXIW/R
osdPo0aRTVu2NDVTm4CsxDJrfRKu2n4q9XabuG0Poz+wVqyhXKapusW2SQatqHMye92moeK28tDq
Azd+m4A5ijZ76VPsT377qkg65E3NXL70KzZU/ZmB+HmkrRRwYGBjx18DfPxh51TRJqSayDgPMcUJ
hHcnWLBkrd3IxXM2dQZ0dsfYEW65WoHJRgup05KbEG9/14sE96/x3o85VRsphd9BvGPtC7aF8dTC
KlwyJsZ8klIzIslQu2l2iy34zLns7rxcPHTOp4qzlecRNWO3/l427YsdL/2yzs70srK34X8TliV6
ZdN06/vTSeozt1iQ6s2FCfA/2CWRvW68CS1d6TtOfRq637rnIEbRql1kT1EEBieT1CWYtVx5OgiA
BhJvm/+s8qRYe21ggMqx381xKMnvxfa6i4z70NSb/dDTrqVG+6V9dwsR7pKKaRISY+uQUCDAg9zT
cOTKy03oc6RN+ifXqs4kkCPKekAzTjk5+Oop8lW19bLpgbRAcoi4f9nwpfG6EaW5aodQbeq0pTlU
uvj4GyZr+c6QEICZbz1MAekjK7haNco6mc432xXRvhPdVdHnuqyHtltB6YEIHw3jajKtrZd3zr1m
0WZh66dYk/06RF7BTklKqqhbOkKohDbSHcMcf12MfbeztJ0g/3uXBLwyEXc49DpmuEG5lvrw+eU+
/v9G7X81atsu7K9/MGpH6qMgEpP/atL++lN/mrRd+z+IMXijLSQ65w8n9p/8OE/8x3UNW3hML2co
kvUXk7bzH92VwnQNfkfAd+Nl/GnSBiCHldrRPQsbi05My/y/MWkbv5ZXkpOFvmJJXZiSv874W3kl
sZ0Qm3BoH3Hi1TvHbwbMV/cWPXA7qxrGjYuR9WIxFMZdIvd5UA5LxKp15LCMtUy1//L23f7OmDN+
hQX98XIcQWmnaVi42g1+7r+ikRLeFHyPmXWUFqbbsQzLTSw+utEpr3r+RsimBMqCdqJ15XUWf/+I
JHwM/yP4Ufxvvr/3i2H9z29v2ry7nidd9jK/fnuCK5OCYWAe68H/Xrhd+2AN/g7XcH7Ep5QS0cTa
3OFUxC0bbf/lZ5/d8P8FJX19cy4VrhUL+Jyjm7/97MBjwqBNDPOYZL3FmGxMtvYIb2NsSWLWkXjU
YhbmjKOYMx20OP608WkmRZwdY2U2W/Z59SII9XCZ9Wra/cuLg1j4txdnkMcGpKUbnvO7lb+veIjq
Wm0eUxy861hV3y0Uu01V+XP9W8RuW3HACsyAEUDu0pyUbdN2pix14iEtGKuxYa36wd388+syf2Vp
fb1p3A2GJyzboPl8vl//esEMRaoyfBHmMex8FIvKHyjbQjzMfe8n53E6TPQYx1iK/3ZCDFVpZ9EX
nUFPq5m/JDsVo4lK1W3stBqPIwGwjaZTUdY7QXzVjYPndStzaOsHWVSC5nMTmS6IjGNvD5/Mw21i
T9/tSjk7jOC7aGIPGUZB8crM90mLhXmvJeWNm4wCECNf6ejLd7YebwCIl2ARxjt81D9VbtYceYCj
R8qVsLWd75otvuki907//G4Zv4KX5nfL1rmtYBsaju2Azvj13YqNkCBR4JvHqCh0KIW4ZWzLoFGF
t5EqMlSkaWCuBgoNtTCvPwqfE8L/6wsxDJ48RFQMbqjfbrQglnoajqN5ZMzEXEkPz5nuy/upHbal
aB7GieFbOaojhbb7poFw5GrD4z+/GX+/cmyM/zOH09EtV7d+o7BFTVlrdtGa1PGEPzWxw5rKMRNv
qOl5NzOiS0iU//Z4+/vTlu9pC5id/D9Lwm9Xq97FpkOq1DzSTrwbarzemhIPAC1vhZ9pGxIZ0zGz
4otoMMIkk3PW4XWRUJPPdW39y60zlzD/dkvbuhSOIWxp8kG4v10Mri8NoimGPCKfnYqklyfpNWeX
ajY9Tr173R0/LEeLVoCnYKjBzthMXX4GCs2+bcrJqYSlcaZymfaZ0bIOPeOHtWen95I0/J7AKx7F
OvFhrhRQYtS4SRiQM1LBa4qH7l/YduLvT25bN1nH9PnhaUKy+/XKRnEWvm8n5rE3x+KYT6V/rWdd
zxrIxgwxCSPfc0+lRhwfh7+5T5UFQ2q0cSyU1b2il6+HPcNZKsk37gQuR/Z1sirKkJlSL4+dJbRL
qgIquUJvZWcGnpAWWVwbA2fDHJ9Bg41yaZXssUE/1rt/vlZ/DVL9cd+apvSIc3G5Ol+Mvb9QLpPU
s4csKbluEqvaDRpubF3n5faEgI9osG0wFH8gg/+PS6ExX/+/Lkc2qxGpFYOSbCl+vz+G0q0Lpuyw
WC1vuM8Qg29lVN+MsqL6xao94skUPYapdI9fX1wyhvYnHI7sXxZl49e1h4UeaiC8RM9kh+L8/U4t
w6YAsFRqh8ZPNAzH+gPDtnTr2EzYQ0y22HJifVPO23fs3PLMSYOVUNVy5wp8KV4arIKgDh6Isdb/
smhbvz5R59fmuOzGpG1zSxNZmW+yv3wyJSZSYRuOd6gw8Noa2RvDom4r6TKLhQK4ZteCCuW1nXVH
KKD67arMfBfuZrcKSIJhiXaA/jBeOfYWp3J7iHZWFxCO9ipsN5bH2ITLOM8tZzfQ+uKxK1tEgSL6
JfiD8WiB+cECNRgtbU9VGtA0VRkXDkfVbmxcD7KDf6cHMJQC11vnyjo0NbMdBTOEchMSE+6870vI
nW2zZNhA5sjWbI+S1ThFzFvjYm1o8LJJ2+o3/OpGURz/+dLmI/z1SmNQhw9bOty4ni4Zedi/LQa5
O5CtziQdpQFCpbLsJ+aowGYioFF2nl3l4Pcs2q2+Qt4ENctrXxZYo5bs0EKSvXXSH+KYdaTSh3wd
uRZKcVGNh0yO4Do04I5zhDaCwbhh2/UKlHc/gWHg2oE+GqKQHsYYW6Pn2HeMsaNtmoAxM4kdrIyB
Q3IinEOObL7t7f5SBTGhkoB8IAKCIucSjMsaGx2gqbmlwhio0ohpWIDJP5dOfP3zEKfUb3kOKfCv
Mt/ScV28HPSVTrRbAl7pSL/I4ohEj/Etqr1DP+xgSI4XDNMbWInZUfRBvmyE3WzYHnAJ9cmxqWAv
TyODF+kxmWiktsUTDrcu/wbMoNtPIa0crnXPcy3czdsi2GCvYzSsxzRUD6GgIbQLCel7lUabq237
1wTX+kLPzFvDM/Taa02x6iom2rZeop8Z07aKQ0UhqIsnmxLwdQJ3cuGMyjtRicAs0YOOoCwxHMy8
9ZfVlNJgOZRse4h+HCRwk7gSL44OHyQK2hRRaHiDdKVhjnqN8/hFWjtoPxGeAVoV6XwdTsrsmZT3
+jeSOgFRK+utZSi5xhBLlZjGeLpANdwqh9Hd4Ogao+NOHmjTrJjnAN+lkuwStdI+YyPaTsR9jjkw
6bTxnAdaTr1FYfubym0aZr4+3pdpfIrzqD+BJtgJ3Gd7PbN/5APkH6QZhMzZry6LKNqYTDxXTtgE
tw7K7EKnAESmKnxN8vFquvmOaVx37+AzUr1kI9+09zZkgpOfQqhjZJCvqzh12MYTaEsqBwKiX9Nn
w8Yjy2rcQnazj1zQfFGe/lS2Cu61zv8JTgHAgMW8owtTnG8E4lbKSqdzHjwnJd0ceFBWUQtOq/Gz
cSEm133py3oWpc9V3DtHPzRRH5UD1NR3+jXmdLkKxrF+bCHzMavftjRmSVeNxOvCrVWEw0WDzCiz
yMJXq1O3xmW9Nzy4CI2jMXIoL6LCcwXxeNpxrckVQgX7GYPPRnoIUaHIKUJKQD4TtSj/uMLrHGha
5nOlEtJD0vZ/elGtjsVUfHoBa7DnTcWtd4sLTzKxKsOJwmkmnktL6ePBa8l1KfWucWs8+fJ7nEPb
TCIYfz07C8lJeluGZnzs8+48075QYasHJYNtYPb+rSGQEY+KAXCMRcazf0S526ytrK43ihDo0ku6
Yp8FzNNTDAVmHIcbe4qDuzGu3sjXqx2ouHKngvQNCX3BA8O7kK2pbvyABUGD2tmDNX0zPX88Nlnx
E426P2OQ0rFWQhPQ+VQX5Dejx8DiCssxoAPreDb9h1pgRgja1vmE3gzB5L6Yh8gljMql6cj6qvIE
WnWWHVLIVeR+fnrkDVDaFHO7prqaDrHNdnoP9Lw/5O1ITXIii20S1S8RDVgptlcsf68RAExVWCFp
WvCugY9tZ3S95Ex1+LLvHXnAnF0Rj8CP11Q8AqcKAQAa+aWFhrPFHK+v9cxD6gSvsczRv09FpT3X
HIe3Vk9GsWbiy4Og+MjYUtAZiA5pGOWtTAK179zkBOTCP4uQwggx5Q/6EFKU55ES06bX0BrlOq7G
OWvspPuqM+cx1WsN86fNFNKYcpacjeqgWcQopzBuT7ST78CYnmP4i3cS2ZSxBHMpvLamVcfcdvS1
1qrhGAqX5DF3dgGgtMfWoHLTSoEkwk46MdjynyvT/BHMqFl3GhOO0bwSYkTyLi3x3GZ2D5cP6sSF
ViMavZyUJvAQ5Z3FOt9FjrkY4CeCrqy+UVjkYRIPalBzLdWHnfcYAj3lfuu2cjDMK8wQID64n6pB
0ZebW+NjcBr0jt21iYDtBPolKiCxdAy+eiMOCPtyps4Ga69UBduzMW6VX/HHzfbkK+WetelcdwTP
vw5nOSfjDTIkb1ldh0B0XHirdZs7yx6Nnf3iw6RIEg2DWe0xvkZ3ib9oinxYGyQuj2MyYaomEFwL
MHJZRjxJj9WjbbsOpC8XSjJJQj+zi/ts8nBjNTEDmb4nCikG+a0zcUmV8bAmk0H30pSwQgj1Y2Ka
AGdNdvvcp5FX4zS06K2KZuNi23NmWIWhORLbTwYuEnEXaArx0+Is4QmfDHKVWGsiVOa6zNNHRxvS
k1Snsau1nVdU7QpneDAe26nktFgON+USWDSpaQ6Vb51KoT0RvqChResACAYBNW5tyTE+gT4Y1g7l
ky3PFBupfdBmZ73uyKvoCc0n5NlE1XsvlRpfuhTDOSOqdgvg7rtG+v0FoMG0BENmr/UAJiBRcH+X
TNTalfPhwjV79TnGdHA2TqQfEyqxFu2AalSZ+c9MyXDlapY8VaFz12D1uboKl4zXlMMma91T1zX1
HfvwiW/nBTjzrU1aMr9PlUn2ntHDQbM2JXjFg0Y+CnMWJqKJaWwRQgvJJYK0K3ENhgnQhHHgdCmb
lelp3TaayJ4OWDi1gYSMaIbh1NUxSnYc13yOYIHDAZySMucBeeXWp4oCb2sYyiNUrXRZT11/4Dms
5xyJPWd0OI8T37YLHNyGZ1+x2+NInk3NsRnOpd2GfhRdevHaGtuZHF+jYN6AMVMPR+08KJOhWNxe
lG9HpOUTb43R/hJXEqEPR/x2yGVDTAnJS0C1YPEntNYMeb3C3DTvkxN35xcgsglK9mtXCQgAngkm
VGb+JpNRTGspgsOiqqij+/qOcRW229KGaJZY39PA6E+x7+lLlDyciwK/EBAkksZZLU5meqBLwFw2
+WjtwzB3135rJ+eBFZwErPK43zGW16n2P9k7syZHsXY7/xWH7/mCeYjw8YUAgZByHitviKzKLOZ5
5tf7geyvs7vPcTh86/BF0wgpVRrQZu/3XetZR66MNCdX65NO6+94A/F3pvo2loRR1ynLXVV0yxDw
q2SJP3EVJCxJitiZhPF2LHrtaLUz5z8U1rpFjYei6yIq43WpDyxU1P6HLFinfj4LC+d3IdWfqia9
KZbMr0sG6xzOqSfNCdcO9VcFuNBVx+J1wP7vjxlANULhDp2k388gr+giaZDOyvhN189bMWyOFWjz
1UxvlhTzckXgJxcoc4YXrctOhqgf9YT8Xxx3ZO6VAOumBDDa2j3M/GTdzijRwNdvnVlnXjETSr8U
dKqbuT/hOA6RVpROuww4hWPpSm1ICR7T7kqQzdkXS9C9Un80H0cQV4d2Vp5N/r9IfG1Tv7xBPNaP
STyDCINbm2v9wnddvYvF8j7A7R0W6ZfmjlJDIq6YP4wLXO7aRLuj1qpftM9ksMkIKZFUYT+BraB9
yPC0EVO1uZtKtAmHnDhEvowKIDzsM0xIVS2j9Zi162WMK3tq+pqJcYY+rkaAVZLVHrZwTqeFxnwc
lXej2NibYsKlywN7WqD/BA6aJEI+HkRJbYJu32guzWzOToY0fkOUtE6ZN8x+0Ql1Q4X1Re2cKamu
q1TtXaKJDRmhfTv3D0ONKC1vaKfSV0tCR1Qtye4khDUAVG6jfsRvsc6+tMke1rFm7RFpbqzVLHb6
zl/kjIvs1nActcytEWWyDJ5CGsSdepBSdLfNHGIWlgSXRV/VJxNz2TzeFL49zoKbJoMNl/0YMvEN
Z5J5VPVZt/tBwDxT3ghG6w2h2ANlZ0BnpeYwRwRN1hHAaqoSwaLJJytepBQgsFs1LJ2xVZ+5MOCN
jD/UFcj+hHEujYzaYd45Oapg3JlCkngy2FGlRXRWrs19Xkqli+K7cTMzPjJDP+AxOhVADxhCGeUM
2oRC87loLDGUCg5XX7+04aQeLEpJmlIwrYwECf6J/CDGjBZFgUhxNaqzmgLeKJQMlSLJhNgfgJHR
+eSFemWkYPCvdN8a6sTBSoEauCOMJh8MzP/Zhxlrn9Oscc3Av3LsltRbZuMxAVrmZk3MhSCFgVHE
iqNH0UWUsIMrPeqI0Rw3C014V9TZdWJO9zWTYMaPHuwKSN3N4XkYW8r0tH2iI044HUgX9iBHGbUH
ZVJXDKzhEzqrD6UuQJUMFM4LZFFtk4xOIx9nEPBgRiT62kDDo4rLD1IZSCvDTwW7Xx4TGGoJmpPh
aBN0e1pL6rsaidnFqNHPr37mAhjDvow6P5M/kCRiKaxG7ZCjhDQEhBhL2V0qE1FXL/0YZY18zz6/
REwE6QqPfmmAz4KaYzDSzvHL6vVNd22GGoEMkxXZudrdyTLPKYRoxHghJy3kXXTiFoyL1F3g6Qix
BG7QXpMHw2rduCvHuHN0hfRuUcoDTf+htVuvVq1msOE+/lcM3qmGy22MhcNk8Blz6pp8/tk1Ll8c
XxLLcZViFYoWiKqsJhgqfiZv1YzTVZ3nd7AmXOpRcxQbjMMcFNh3Nj4y5vkabVhCZLBvo7hKyuhe
1REI1RlOrXABjN1F+iVtuboWkuZluYHuv8XM5Y1RK/lyiQVcH99b7TWX+w8IZUxPcD5yCZPnZXCi
Tj13SpLbrHIUr1qlSwKK2I5FQmfB4QXqFPtGET2XYv0bdiR0V9rZ6WSxHNawL5j5dcRVDqNlbGeW
fiv0S31U8sxeKU/7Bo10Wxate9RbTt6V44US6PQQWejBWFusrmxRJVLWpnU1s6y4+mQpkhxCWSW8
X/ZGQyIO4o2Kpxi0ITGetAtCJx6H3JciE1vPOIsEp5Z49pYws5vGWI7GlMhwM5pPAlekK12vLiPD
cCAlTLRBbhzFsSUgVKx0aPhzes3zpNf7Xj6X6XUcFbfKEq94jv59vEMlA2FtAdGvVwkrKhGzpczv
Yr+5b1iU1CIfM1fcWkG8OKgIDOZu7L0xb+LrWlEygp2rcQmITj3127F2P7b08QehSLFfzW10PcmC
H4mdGBhY/K/3jfbnnq7goZ0jwmPnyHxSJv1VzZXRH/SZolPeTdYpjoQLPR9uGlNzwcfPKZTZtSXR
JyCh062TvH7Lj1U91AjD8sIvN/Pgki6YEg0UG4OQhdDhxDdWxbNjQPo5WjWSbdRiohS5SVF/dGVK
lADuf7sLxztz8i1sHVytAbLXOCQqC6sZAUXSeek2bRUGH97SWHbHAdEsHtHuqtXwD46g0RHjZAyc
heoYuvChaS3+cKRjWUR9DGc8drGB/IfoBqqc6GFdP/K0NxRlEEWtrOYsycoPB7q02TFJQa+34/LY
Ncr7khCawfLk94DwCDlkww9oqzHGCrN/3EQFprSMMGi+07o12lOnrvE9IWWXTlbiW0Q0GZyfq0kt
vRmU9pXS6eNlGyknnJFcuSOmtWWqnMEqgl1FGnJCMY1qfyUSlqIH7O166C9m10AbHcqbbk3W6zrK
K4+L1OwlgIfwoSfCvTZgLcKXsQU9yKdOnLVzXqwfi1LFD3Qvrgy5jy+m2Qh+WyMan5cQyhQ5u1rX
3mEas/yWqcVhLSTjQdK4mISRNDoCFPBzpxU3RIlysY7yyU+LpfCzbLEYsdH+G+A6Dgt6dCVu0Lcm
UnqaqxS+hEkac0+U+tjFidfKY3UrUiqDhV3BP7W6S5jC0ZWnlyIWIof2hnbpyvJBh5GAujK7VJud
vTH0q6kGz2SiR4GIJpse183J05vbUuwMqB6mdKfF91luNu4UJtHL2JHdDFjjZ1WjzQWlnuiJgRND
UxxB7skQDqcflZDnPgEn6yGfGwEpHdTGynhKjZ7hfZpXLL2QHiBftTPXgWhI2oc8PeWyWp21uPrV
Nm13A0sZM+toQisijs2QtfnNGo3nVZbxRbdSceatx15dgMKa5wjghxIwUc281lR1Viiqfp4xyxgs
bjP86AR838qrYvBrnCLooaF1sGodBUxHxAkdwWkDGSz3NdP7PhqacxVVL3JViEhkcs03jEy4mE35
YC3Z0RKqTdHO9b/v8+JSFdRPopGFz2xFL20dvsNKTgK9Mu+XSW0vCC6epFyTznjUQQZQo8OVJjwh
aKzuJUU5sdw24YNAstkXn3JFFk0/6ldUiqJb7BUxwbpYwzMlIsCb+uEVqGWC5tVUuupE4lnpx1pH
AvIQNO8H98dMpTZemQ/luqka9e4OCVP8ME0ZXBV6wBSsmALYU8zMBKfh3Wip/YlLIQE9c141AKZU
7VKFMyZPXYHqUqjleEATqV2UYaI6AjjPMB+lWoBLk1LGWCsy7MsKthrLH3+a9EcrVCy/aQtiVlCp
65RFvXpqLGAm9MB56fS15Imkk5Tlcx6CPdUwVXIe34M/fRXn13QKB0fJE+DGSnbpRHHkO4grfgaz
YCO1jx2lZOrJgCWyDnXbloRCfo28WgY5uSCQPNwEYIk/pTp2ySr+SLCKcyY5slpuBn0kxIlWHgsy
f4aWUKVBx4m65KSXZPEvRY8ldxWEJUgTfFWxbvl4zOVAlRHXitEzAqkl2Df8ju5XNf2lCiYjqTk3
DLuUWsCp0oefqNnve5BcqOEjAO/ckroBATIR7AIW/RCkQuSrhr4wL9f4VHKTkma8AhEdc8RruhSs
Upecx3FryrHun3rsrBWAMVM6aNMI4C6asYaMpHkoNfUTU7noJb8NkaFZjIT5aMXSqVBi49ATT4B5
nEWIvOgPy6T/6iJsO6m+j6/S49TMmke80N3U4m+fGa7dWZtvkpQsFBx7cUhqWatATcTlVLKcZPzq
lInV/5AGsQIp11B6vKrDJ1CP+WSo3RnADr0qpuqODq44y6hGN1H1W2sz4czo71OFq/FQqYufmV5S
s+RbdJTC5dDmgVlbTzUYp7sEa4OpRZ+D2gD1WXjFsyak7tgzOrIkgxneRleSXqKjLVB7pgIYw7rE
/YrqWfFZxUa5kRwaRk5I6eESxM2ssqzKryg0Za4I5ZbmyQrLL7OelVGQz+DmH+bNr6bjoBUw5loG
xX0z6iP6ZNaNmFGgsvL2bWQteUoTCusSgkvQuaiaF1DHg+oOM1jqtROz45AXfN7oHpcJ6COlnmOx
yEvAshOVe7reKrB+J7JeqPJ7UOrva1patrYOjSsMCEsIX9F6jCpDiiIe+EnsFQJ9DA2pYMqcRFwI
2ZAMIhhCQfmRSLLoCTm4MbUtTvksOTRvQ9zzuUdLAQMweChXnn9RmoNyx9Kp1ZmGUl8k3UKlUNl8
iBSJityghNtsJZ8ZwnIM7CGT4+t4vltxuvlrJt5KEbwalDPg5kts/OR9nBBEwsIRBhxY02BXFWnp
opS6NQYrl2LIeCiTwolXsTqP+sB729hpRsn1ptY/G7UAeWBldwrrbBY+qZ1vhAIuDMcIF54pqX6o
hT9Al01uI1kTGCgQPEUGQhdWH8QUoLP48J15YV3Nk9FMyUAea3V1N2ZheJRq1PQAp3QL3nFsEVKl
3+Pvz51eDj9aXfjUImihI/7uAxO/twQ9z0GwmFyrOa20xmAdlMQGCuxaPTJAPMVS8SDKZuRGevhj
KvTVSUezPJLfQewGjCIqSpPqtSV9mr4wfGCbxIcrz2EU/cAPC3RDWWq7JGPNWZZEciorYVRgtRon
4IOzkGaqEjq4o3DJljOSdtbtXafI18aSPvdQOtwpa+/Tdvi1zj2n4u8pYbbQ0HYiV7JG81wbjBRH
M6UokkAZEl/XlsDJMsG7m2fYcWtk48AQE1cg/MqI0PezgNfn6ZdVbyUOOtLwCjI7bZsCC2jEND2x
9VT06AhzxctnxFnScpEoURyRkT1pc5lj/8+fNb3F4MHM6oA7na5K3RA4VOiNk+X63SqobzDrdcYD
Uw4w7LmLriK4lRW0/V03kaKlMlgo2+ktkHK5iE7bNrmrL6hYKU5T8pDOjRoCVlMWxvil+UAixs/D
7D7EsJOduYdJ36dxTWw8cV8SRaCJ9Tiea6J3RgoZonlsJuJaiurOWk3PEsTe7/pJDJqa0Jkaxe8t
OLh0m0hS/AJ2kCT0SKlq04gD7uJFUvows4Q/o+lX0M45C1PvQAHcfah1C1+QlKcOw6pmEzuvBloC
IlJt1h9EovZPZHNpN3o83gyjFd3JXehb2pQ95rZJY7Ulm+Ey5YwJkAJSTyY16jiJTOILdRnPE3M7
WKrEVqPGl/T6gn6Y3Imn0jTfdVCh2HMMv8l646aGom5Rpz+uSZsexZyFRUHcqCV1+U2yjgSFKPND
QcvwkJf94xoJ4TlWS/OikhHr8quHVhd666BaXm0wUaqLLqXkpLAOllkdgVvlXCSep9Np5y+gCOkb
cP4N0lNOYoGLy9spszoQRjV60NbkcxAUSjnVWl6RzXWtDebkLbLSuGJd/CrxdvsU8TofjNU7ki0s
CbUiPssR8XN9giejzDq/JmNxyMyGhvt8WzLhCuKSyotqvVRbsyMEFafM1UsxtdKB5lrkMyv9JVe8
mwr3r20WBS0jgpq8PjVA+fY9uWO6dCtGtejBRZgdZoC9n9TCUSL3L84IedkinMwIz0xZW7ZFqQm3
ZSXSCqZLNPIPPZI7/1EZwy+1AdnTh9KVVukwXJLRz1CTnFoTzAuxjXYeV4pHgirZAhpXaHpIptPF
tcFsAvsB9vQtQ5bs3HKIQG2IZkfNapA8dDE/6Uf3Nu3BO5OxGMNJnhLs20CP6Vr0hyWY9xTbYJFD
B8uAAbgt1ctEq+lwzeod+WOerrASLZoM8ULraAmj20DcDhZfIndoLSLstzCu1wvhNYl1P7QaeO4I
+3OEJ8BFmGp3TXFVahNpOksWoNWJ3FEw8KeWA21J+uFwgTGZR1x0w3gxjkoi/whHvrkYcUQuz/ia
5+wkMnLaZKNKDgXdTAMmsm6RIyERX3NLFZI5NBVB4JadHzZCHCgQbbmc088kgSR+rofNq8JUpKJz
Y4voUt1xzagXGOPCpUZXToB4paMsImMHt5rQbNfrM24v3KL9qRzb19YoSm/ceoOqCLVBC9PfcCEg
GEzKz1nDHT+Ya6DmCyv0Joqcvls8DEP5pc2AcpmzaoArjqOTIGTCQ9h4ZqY5bUK0L+Xo4kYHsWuX
n/gn7Wiu1UvVz7qDREU9lMIWdaDJfl0dS76lG8ITHUlpuXijnrHVGNzQYCR0z3C3xcT2woM5QFRp
7FivOUNjPKeUQfGVwR4IZzj5SHNKt9PhGVZkjeE5pZ7GsiiSaYkL6JRsauMsEEh7PSYFi8/IUF1Q
1FZgUjC+RUQFlQqyX5UQoQCKBnsKM7hUbkJPaiRXf5VnTFvUZzbkNLGWc/qDVbbJ1dUSwYZqv0mP
lFw4n8hQEr9IiogOSLJdNjqU1NYUcAG9HsmPU1mW3mgd/FBB6i5y20Jm0CMktEN9GfX2asQUdVSq
5ayOVU4aJLFH3SoZVA4E+oZoyQkamkdHH2dcZhGYwVVcJCccmydj4adiCvkTdpjNYDFRLxe789oR
i1Why3C0UVuvBz459DR9oBr803WHr3q1zJWYh4imGjZQdDF+JPe+YjUyK1yBCCimcrQeWLsCdyMB
AXMzJzayq001D7CMDsqCFS+VAAovZMrdTprIpDPsTNccmguqhd4t1fUW0l/nKqzCbFmuETYYPSFt
nVpct7W0eONCDl0rG7hN0p4lqGKGQTY+p7beiaCTKgB8cwhxDzDXA2RQ4zAMjUI6J2X3ZaaTU4/0
TMxivI+QCj4UlnzOWj63RkrDIBRBds+DSzzhCzELoy1i3sdH1TppZJ2n2XqCIkRSQuwzLwQGkaR/
3ezHxr/fsR8TchHOqqLMB1PMBFetaUZ3fRUkkVwFqaHBXNl394P7pjHM1O46fSJjo2y9Colm2HRt
kMppGwirBAd7v/190BDENmi4dhF8u+3uj+xCzrMY2KFTGAbr74nR4hBi2ad7z7MV5XoOKy6TmVjx
GvZ/Od5fzr4rFmVxwnvABaSsg+9NM26m3+/bpAMObqKnv4QUWErD2wvwbd+3uJyPKngG8go3Cgb3
fT9AbEJ8PDJQ3Y6WzNerxXvWwcXb3uK+ibc9YxgvIywZpvV6HxTyzGb72Cd+/jmMO59w3yqgrUp+
l1Icte2WlaHd03VKodut/dBkKtWxi9QHtQANlGkRKWFZVmFmtugEb+4sryIgwx9D2qywf9/1VfvY
/zzbvqRaNUFil4+dqlA9mZkcCxaSh11l9/8tPI9L/fkf//39Ywu9Sbq+TX71fzfjYNfYP6ov4avz
3r//t8+yh29//V7wly9LxZ9G/8Xf/GHgkUT1X3hZtxgDkefarTh/GHgkSeIuwzIVBE2kS6Fb/XfI
gvYvGj4qmtBNFUrIN5LHf/t3xH9hLsFsJnLiiEhr5f8b/87fReyaiBoWEbtiafC8+XeUTTr7F/mp
RFJu1loNCOzmlUQyYwPDCsdypntyS/zRXz6Z2//szlH+rhj/z//aP8SuTaSI9Tzxr4VXy+95POjP
FXhZxos7YuTgmGovVXaOrmh1PCZwKV8JG/kku+GkonAAG26zuL1Mz9KFAvgJLv1W2ULH5/ZMBP8P
qlKJYvTf9Mu8WBTtfG8yoeOWxpf3D1XpInVU8xADXBkdIZp1s3YQlNhALZ9Bd2zqzTGKmT/3JIwq
5aPRrfNJKJYR6kmjtUEvTW2w7zFAExLF4sKJZcLpkHOsODe5su6bUVqhdqviG9SsmTzFaQ6UDeRf
pHDk9mNliGOW5m1NxLBFLGbSJYSfUmRYTcoOLCHLYN+YXQx6gTl36qqIiQ5KbpZBso+frNegaW23
x310325SX7wtzWY67sOIrhFtW0k1/dEt1/F7M0RVG0Bs1Y8R+Ypouppg3xRtKHnoODeZ1x+HWimB
zbcaXPD5kCzkr1TGxC2fcTBqxuVhqImfnglL268pmjHJfsmMdx/MCJiheKbv2/2AuA3tq0qCW5xL
iz2ZbYhJcTxW2ygOUpI1yDZw73vWn0N41zJHk+STxtqRBUXMsL0P4/sG7UyDplaoHXS6OEy3qxEX
VobyUoVW8327QiHu5nP40uSNj6JNpmSWMby3mMa5gFyJSR8e90P9HmRpyoruhmbywxSbDjRb9tsc
0wblK7f2Q/vm+6bUpK/aRCNK2Lha39cCKoYz/ontne/fitlGF6NDXP39Lve9cFQ2fsz2IYhmVh+J
Onr4fodyJjR/vG2jnzYGuzJ81LFAXux2bTXnmpP0+83ue5JKKZ+fA4CMoQsEESzYvpc01eiN6nqi
6Em72dCe9/vyJIxOHfPYkT483xq+iBnnMyu3nH/aIhfxaJL9+HVTMZUyWDx5OxM0zeSCve3tZweF
btmfqDjsx/dDfOM0Ly3OebJs+Ygaea7ozeV0PqWY4FOzG7fyvmDAM200WrB9RnelYUanEEISIEdk
NyqXxk1WiHWzlcxBIrVzMBH7l1Xl6hvba9hP23F7zV9763BXaExc/3K+1mj2/tBkdxXRSF3YXu2v
ptpf0p8bbWPVscjkZW7Hwg00mVSr5o8LJ01oMlQULEuD/ea+mbc7vm/+4yHwq0l46xbBUSu+L3Hh
DKWAw/yJdpLh6RZMRYtTd7933fb+cbPcUqnBpsOCTkeg/znaBMLpCE/Z/0SHceTW+fD6/fT7Xo9V
1R/y8etRdK351c1Larcqnxe1nyZYts2+tx+jTM/wXbYJMKAx3kR0PHAl+JK1jJW7X3f/5ZG9+CmM
QoGonjErW6Bh7HsIy+r2dd9d4CbDHNru3zeNqb3HXDJopAssWr7v2P+6+T74/Wz7YwSzoFhQmqmz
f/LZnx+/rlLIhZN7P8QNlAqus6vNb4ScBW0bomApWv5EaXDa35pBj+jr/e5vWlZGtCORSLDM9sZV
HRL6IV62Ue/r/lg2XXr1L9XCUk5PlUu4sO7ZnuTrsfuj9tuVJP/xzPvN/Y792NfT/eVvSmEovGXK
zxJLC08RhSOGAH5k/9XTfB+TJ8VcbbntP9Cdky5DTnW8nabmpG3qbeN9v0UsZhWI2/kKvlnHe8jN
CYtWsO99b/55rNhgjLqmJJ7Ap1EIAgXH/THlGv9etjf/X/7t/mff91T7333f3vf++U/9/SWhI4lF
i49hkUebzLvfNGNIZdwuuArNHGOucx+18asaojuHBsUiZtvAgeDHuYLoywUKF96ICASlWE/dCHOp
TSWN1kC/oK/a1kj7xmSdoKTwM76QktuQvO+J4OS+9r7voOr62SU1ErDt3xFr2rZll852uk3Qy6nf
9EWTPGyJtC1FDU7ufSNvF+Tvm385tl31WgjRjFf5dtpT3mT9yYdcTp3kDEsj00daYWU3xVG21JOZ
D0T/tf0bH8d4EiQoAHqcexCjZrJtAk0sRsb08UG9UbMs+/o3R37tgbH/ghq1ypw5KwzqIVblJhof
T0vI1aI1BkoEmI5yT2dlT+Udi25iyrZdOndo5r4hj0Y7xHrEwnypjvO0hH49/to/IA21cwU7o8b2
R2Fi+0T2T0nfFkAoZsmRWlMv6jrNxbf8e0iVZgs5OkCueG+6mFA/A0pX1i3oGZwB3EygRk8xaZ6n
bpthzdv0xDIGlpBjHd4n1bgxwTm2nQ5Y5HO/nVNecEdc9mmSL5PEJYR2eOcwWbrTJeu5Z667LBGU
hulctVLGFKkAqE7sGFHRciAJROztm1UdbujyZj5dKR8CpnldmwgK5fURcOV4hJ0ZjBMJQxITnEoy
qMnBSW/D0rhL1ba25Z5eDf7DItg322AbWMX8x82vOxIKYVle4ktLwX/um68zYN9N9IxJcLalCaOJ
Y7UhXBsxka8iEQMOWTKXCQ2VbciUfvt1E85P0U0/a1sLEY3LLDNv1QfjRl+JwQYBA8tJKqTf3SwW
NIwYAveNtF+lN/PRfhNuh+StOnKBSv2A/HFbomwJMhOM1r7XpMVMoZD0phgEFAvgbQKcQfYK/nLb
EhnskG9shzOiy77uMxk6Rq3Nve9D+yO+nqPAWMLXpvcWEPlKs7vt2tJsmzw3la0FxC5iHoqTydg7
hjowIxInC3/C/tA6Y46xP2jfm7cr1773fcf+uK8/WefkI98at/sxo2ksz2zVo14DFje3jbiWFCz2
25zsEvivkvjUNeyD/ZghqNxdt5dxkbTTfmi/M46mYVvm90ElZBEQKF5ePuCrMUzRbafQPJWDdjuH
unrkTOGSLsenHGWiN+FOFO2vY337GZlR68J5Jgd7e5hWSIIj0pU49NvN7zu+b043NTNcFJw0vWaY
Qq4pOJwAEpYrTzLH69yLkEYrZ8ly4dZNL+WnKRVX5EVUXB09BHWP+TXLjnuUrBY0G+hr9wt87Jkq
O7rdgxye6dTSk1za+266tAR5skpKqUYFy/g8yO8jaXNx5kGnyWQ3zp7V9EZKvU1NKZypHxqp18v8
ZjxDOpskoMJOt8oLKq9mvmCBQBQbWoQEnHvhZFpI++8i0oNJxEtOWUEsamW3yJN5X0c9KC+mjeyR
JnX/ayU4wi1+g+5pe29AJCm8bdhQ3v9Db5xA4tnicoNOq8heZMQE6SFy4ifc6s1PxPRqShzJ4xC7
uAJVQE4HULKKDEn9uBWXFc8Qj3pxonMfJUeqiI16g5UtfWrT2078mV/hIT1ctICg6UN6PR9qfqJ2
Yq8B7hg7fVsunUNl+ggwD9m0WzkCVLMDBEj0Lt5sw/L8kO5Kdzplr6JTPzcOqdo++TPxjeKPPkjN
Q3JruDqQ9lsWne0BSq5TXEl+/TNhYdkjloND7oJGyxPi008oXfQL4R31cJSYYfdOBVLT+dkdlJvy
hDL7Ucdi6GZ3wnX0uXxQh/9dXZoLMh/Nbt3ilXA0ivbGU1862rX82L2qzmfvr+fT8BaeeFVYfDzy
Ve74zcFCuA2U2Te8ejksKt4GtyKWHOakdlC8snD15rVP/SS+R5FDxxbHFObS8GihXs4LhOCA0gxb
f1jBLve2+KFWdzHkpR/0wgRSzglPXJyZci0F3MGfWdZCwzcOKcWBOSCPhIQElCG1BKO+fWvPF+PO
4m2VJ91GAzUHJikFbnKSyFwOX5TVryJvRYBLVjEnxxNhQeEl9q072UEucpzfessGw3mJUsL3nMzy
o8SBhbc85JmjWzgJ/N5CHnVKO1pM99g/y3dg8uJ6/AHYI5Xvyox2wPV0FH/VgluvLjB2wqz5jxSE
5afxgYdznGDl0bw4GOI5ZCo82cqNZB2y52axz9rjKByEs3SsnepF+4i5DiJZJGjAuoT3hPQaP8bS
XkI7fyPZTFC2O1U6ZT7OzEervsiqL16Ye93lb9InomsqE+JPPDd5ML6jjEybi1TZzH48TGEEGEfI
B1CGYOCw0RkmEivlg/xSej3eYrQOz/rP8a64NV+b0wxfgYYKkosLP39hPCH1nB7o8xbhYfiI7PYT
1DVxzaVuQ2CdpWNeHQmI4xXy9DTHerIsrpRAuSshXYMBLRDsHJJP8Wp6F37lt4SY2yzSHuXX6CN7
pKEMR3sg+eDQ2+F19tK8IKO5ozpAto87nDVoldeVT87e+pqf1Ovn5V57EHzlNv2E3WREkAcPMLR+
U/LTg/mIAYle0+K1T0g+7wA1nMUTBt32WY4dtLdcrU6dMx9UV3gVUdQd6cofBmd4TAhvqA6Szaog
XdAMOI20UaSAF3PSC3fjW3FCj4S8kbhieNXihWQBL3pRpYAC7kMVOrz1yi2QLR9kVr/TQT7IR9Mv
76wfmWM9Q6pyVj97wwHnCrWdmDcKLWjE1DaDphNBy7axyUDGP1QXfm70iq8Vn9qw9sJ5eCHdTjpQ
+goI/eCXL2NQvU5j8h6PuJXufoV+dGHl6Zf+yg8Vya952/viCavh2B5VpO2MgIotIiZwmgc+01N/
JluPRPvKLjlTIx/caARlCss0P+tbHE1oW2b08TYNC8rjCmc+LplrA82GTQpQ54WUd7zIpXHnpT+m
q6p9Yu2VgtfnGa2j9kI+e8W5B73hYjrRqbngtwn0Z5XX7NFp9OfMvsE9aJyhwtS+wjXFJi7GsCPK
kbDKUvdzucku1rt6mz1FV5EX/yzJx7me82Kyvy9/ZtlQ8NkvkQrDRkG7yqd4FIi0irxYCa+xtkFO
31Y44cbHBh5LTto0EVLdbZ0C2QRGRuF/i0uYMKIC7XMUKmABEDkKaNtetC1I9r1JIw3L/9olC1Xc
UqnPmYrTO9kek++rm//9Xyvw5+ymk1mU9FrqVINu01vuzqaBJag0WFDF1hAMf27SVhwCQSHAet/b
7+i6+o1oAnDUDchGa2oxwa/rMcZ0fuqoXJkTza91VRkp912yblcUkIQNGrqKl6qLmXBOKCxAysFA
pXGNNK4gGpxxlxpEut8ODe4ylNxZEKv6egs3iTxy2vSWSalo3+vjbVHwfZuMR1YfsXjWR1DUNaGC
B3kD3ovbxtjQ9vve9zHJGievaIfbUBwdklU7W1/4glmesNJtSql2llQSvDC6iUDUBCYJBkA7S+mU
xm3nDdtcet/0mXbdLIJ0nLbqwvcm2leBfx6TJwAB8Sje7FW2vaW077VoCRkQtkXKfhBNZUJ7uI3d
vaeky4MNmVD193Jwv5UE973dy59ksugXsbXJ+R6QA4VH06I0Vc9jBkeVy0Q41M25BexyVBXG4+F5
bpbpNCUTfrDZ8r4LSKJZDvaS6duPMSF7PGn6NShWKjFK3zKqY6RFSsHMc8AAOmuD8nVTnBLUEEyV
rDF8pLEqEi0wT1umifRYt2ZDp5ETgT7AHFjSrHhKYvrRun3jraq9FEttumOOwNlOt3qdmmF3NQAr
I+4YWals39z35vsYmsXlJIeXcpIISBxbcgrUoVqcRW3oR3fXBqsexQh1f9wKcXuJbuuCkPFEiFCy
1Y7VbiumfBWPv4vJsjy+aRqiPlGoUGoBwg/KpT+z9o0ZWZufS5+hMp8AyByrDh9pZ0qs3NiIBZHP
Iq3jrkXzv7fY9u9y33zfhCuT8CZZGIrMyfevV9qW9qCMJRZGDejhepnMw7KYlHf21uHXZqsha3XL
QXgTTmHhewR1G9p/6X3uPcKv26Y4F19olf9nmnF/vJGtV4bOlVbZ3fCJpvqzG/K++5//47uTdosA
rH/8X8yd227cNhCGX8XofQXxIJG8aIAiARq3cFK0SYxeKrtKLHi9CqR1Uvfp+1EHV9TajmMKjYAg
wB48Ozs7HM78HP5TP+1NDwsaDum+crzH0E6OdQKCvk6nTuGHROwKvtf1lgNAZRPH7uE5saSB/86z
k0B2z8yh7uUfDVR8IpfWmswAN8DdND159Ta6zwoPf8HenA+/J/gGm/qaW9j8DB+rOiAcZNU/zgYz
CRMbuIR2iCwT2jLQWEvHkenUBs5hA44rpRNG25Rzze9kg3vPef0v9zgjzERMjIAjOJvBOQ71oOJy
8cwRRJolGWw/0tKpr0SuoQLC8yaL5X9yhNk3KLslerr96QewbgjH4laDTFgKWrIa+D/jeDr0BAud
pYalR6YcJXHYvDIDQI8VawCdSKckJ+ocpsMLl+Hq06Xgz/wxELiihmPYH+CvzQhZ5vrlOYvT3xIT
TSIzaDBpUOgXw8wLmJ2W5DTJGQdtHh0RanVGENrZed/Ht+4MWiap0XlmoB8TBAY9j4qKqJlCD0/o
FBm8nWvzBIFmBLGogCBtkjl2BlYEHS258dvfdD1Y6GgZdc3dUKU1zK2eAG1lQUHixZFWUDLxDe8k
ATL3HK0+9gdWUAlpt4LHEq66dVpBGxG7OWidKAsRn9SMAxDSupkVhNBJTtw0KQSMKleehHFdviCJ
XLF5AlawRhtHJkBvWN/bFfhClhA4nXHckmVSc+Z651tTnpALyU8XFRdIm+FONaSK8ADpzPjMY2oF
Z/EVwiax0UK82MWNdfmCUiI+WxCJzpVxkkzAkxfOUkbyZsWT5MyaQoVcYn2ugOqxYUHR0WhFCqkt
100ybb3AwBVEQqiwqWd4hPOWfWJ1YSFlD4tfEM4nQ5mjs9MQJokzUyuYPDGpILckR11j7iwFvEiR
NtB5QrOlyADIYKqitZWUaGoDpxOm7irBUoCo1ze/rs4TFKpHWkFRJypPaAqJMxTXRzWUcQnppAZM
UOQLvpJanRX4CWN9gQ2CdJEE+R4rMP1AG59K3HrL6qyg2LxifYEdIKNc5GdOc9snA9MVIUROypRR
UgsFcU23ja5rm5TQwcTGRp0mgvrBsSJyJpyyHYZxwZA3GovPDRCbpyJfnRXy2LhAPUn0x55UEXTD
dtnA1BdMluS+ViE40vLlvh/SeC/AxJAFGZst4AuWCzI+P/ZIIrDqzBdMYhm94WA573aI9ZXVKmNW
SmxcMAnuDnzCZX+ruSQyK6uNTTBRDt6c5h6Q/RbE9RGVxi2KT8/obtvh91XZ3gXz3/eGEbg+fn0A
rT0g6ZHp4I0ezu8/u0ct/eNngbt1eOrkxRFf7T5n+PPhCx5/dPBZ47can3xZlU3RbC5uuhduBjX7
W0A/74r3xVUxvQXUg6n/aXJ0yei2fPqK4PZyJtcPu4iW21T/1PtQcAd+xgu+LPZwB48qdrgy14vG
x3ceyDzKFM+hWfvApLMq0LpHK2O1fl7v6qbY1qOWXuv+SCBe8n5fbg7V5voQCOfW1/j46SZ5Ue6K
L0VTjpK82pRPCxh7vAt3Un84wTjXV+9Ds/cHZ7HGoQuoqbbB7zlgjrGSfylrpqeHknscL1bySyxe
VVOLA2t61DJW8Om2uAgcUPSQW7Tc3a5izHm4IjmFW8D/TvfbqphFEep3Uv9opesv4Y/X4/GxYn87
jk09lhUtGAHXm8ub8Zt3YY9EdYFQ7cfJt0dm7nGXWLXPimofRA/K6yW2l7OiudkV++3UHLIHSeJV
btuCKb5teTgEPg0ioEkuo+VXGyZsFeEJeQ/7xotmL2jrQ+DZA24SL7ttK/59+hTEJslZ9ALL8QzR
9XUzF+2L/GjF6/1hFkMY8WJdvORX5fummGVPDHbyqXCs0q/Kz0W4b8m+2I8X/OXkZXH1qb2owm0d
+b6rYgn5v5ZNW96MsnykGmr0JYSflX9Xm2AbQ7jHtZcQ/hdUlaOkQW9fVUeLpt3s4uR50dTslOHi
7OG8ZT7gRcEtw7l4SSUYK/41lGGjlM4sGm8Zn3h6dvn6ckdGElY1FJRugSD7mgsr8yYkwP14nX8v
9/v2Zve5mJUJA/IQa+k/LupteXLaHu1tvuklXvs/IZu52xE5a/KzTmP17z/g2BG9+AXywTdYv2zb
MkgpFH1fYDSxqr8pmeY0ivFePpy/xcp9eyguArGaCWLjE09fPO/K5oqdbRTUKcxWvEAgfFdR2czc
e4CUYm1xXrDv7D8yuiXUm+PH8YmnW+S8bA8ndyoParmA850/NEy563GL0P1+lpcHJd+FNN22/B3j
T2NP511/FoJr/h2bXVk0z/4FAAD//w==</cx:binary>
              </cx:geoCache>
            </cx:geography>
          </cx:layoutPr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96">
  <cs:axisTitle>
    <cs:lnRef idx="0"/>
    <cs:fillRef idx="0"/>
    <cs:effectRef idx="0"/>
    <cs:fontRef idx="minor">
      <a:schemeClr val="lt1">
        <a:lumMod val="95000"/>
      </a:schemeClr>
    </cs:fontRef>
    <cs:defRPr sz="1197"/>
  </cs:axisTitle>
  <cs:category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</cs:spPr>
    <cs:defRPr sz="1330"/>
  </cs:chartArea>
  <cs:dataLabel>
    <cs:lnRef idx="0"/>
    <cs:fillRef idx="0"/>
    <cs:effectRef idx="0"/>
    <cs:fontRef idx="minor">
      <a:schemeClr val="lt1">
        <a:lumMod val="9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3175">
        <a:solidFill>
          <a:schemeClr val="dk1">
            <a:lumMod val="65000"/>
            <a:lumOff val="35000"/>
          </a:schemeClr>
        </a:solidFill>
      </a:ln>
    </cs:spPr>
  </cs:dataPoint>
  <cs:dataPoint3D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</cs:spPr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lt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9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10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95000"/>
      </a:schemeClr>
    </cs:fontRef>
    <cs:defRPr sz="1197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95000"/>
      </a:schemeClr>
    </cs:fontRef>
    <cs:defRPr sz="1197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95000"/>
      </a:schemeClr>
    </cs:fontRef>
    <cs:defRPr sz="1197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99BEA0-3665-4539-8F15-8B6A1EBC34D0}" type="doc">
      <dgm:prSet loTypeId="urn:microsoft.com/office/officeart/2016/7/layout/LinearArrowProcessNumbered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1A1698C-590C-450C-AFD0-3A0A80245FB8}">
      <dgm:prSet/>
      <dgm:spPr/>
      <dgm:t>
        <a:bodyPr/>
        <a:lstStyle/>
        <a:p>
          <a:r>
            <a:rPr lang="en-US" dirty="0"/>
            <a:t>Increase</a:t>
          </a:r>
          <a:r>
            <a:rPr lang="en-US" baseline="0" dirty="0"/>
            <a:t> Rentals with more desirable vehicles</a:t>
          </a:r>
          <a:endParaRPr lang="en-US" dirty="0"/>
        </a:p>
      </dgm:t>
    </dgm:pt>
    <dgm:pt modelId="{CDD44CA4-A59D-4498-882F-1755498C98D7}" type="parTrans" cxnId="{19B2E9EA-7CC9-471D-B88B-4F103A1E646C}">
      <dgm:prSet/>
      <dgm:spPr/>
      <dgm:t>
        <a:bodyPr/>
        <a:lstStyle/>
        <a:p>
          <a:endParaRPr lang="en-US"/>
        </a:p>
      </dgm:t>
    </dgm:pt>
    <dgm:pt modelId="{8A2776D1-BE7E-4244-9288-E1EA7ACD3628}" type="sibTrans" cxnId="{19B2E9EA-7CC9-471D-B88B-4F103A1E646C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F9CA0607-751B-4B8E-8C29-3C8774B3146C}">
      <dgm:prSet/>
      <dgm:spPr/>
      <dgm:t>
        <a:bodyPr/>
        <a:lstStyle/>
        <a:p>
          <a:r>
            <a:rPr lang="en-US" dirty="0"/>
            <a:t>Drop $500 thousand vehicle upkeep costs</a:t>
          </a:r>
        </a:p>
      </dgm:t>
    </dgm:pt>
    <dgm:pt modelId="{CA6B281D-48F4-44CE-98C5-3CBA2F361AD0}" type="parTrans" cxnId="{F485B060-20AA-4323-AC1B-067571B444D0}">
      <dgm:prSet/>
      <dgm:spPr/>
      <dgm:t>
        <a:bodyPr/>
        <a:lstStyle/>
        <a:p>
          <a:endParaRPr lang="en-US"/>
        </a:p>
      </dgm:t>
    </dgm:pt>
    <dgm:pt modelId="{A8FACF61-EC93-4B38-A4B1-36B356E9DCF7}" type="sibTrans" cxnId="{F485B060-20AA-4323-AC1B-067571B444D0}">
      <dgm:prSet phldrT="2" phldr="0"/>
      <dgm:spPr/>
      <dgm:t>
        <a:bodyPr/>
        <a:lstStyle/>
        <a:p>
          <a:r>
            <a:rPr lang="en-US"/>
            <a:t>2</a:t>
          </a:r>
          <a:endParaRPr lang="en-US" dirty="0"/>
        </a:p>
      </dgm:t>
    </dgm:pt>
    <dgm:pt modelId="{A9EC2117-E6A1-4C38-B384-F962B6E04533}">
      <dgm:prSet/>
      <dgm:spPr/>
      <dgm:t>
        <a:bodyPr/>
        <a:lstStyle/>
        <a:p>
          <a:r>
            <a:rPr lang="en-US" dirty="0"/>
            <a:t>Add</a:t>
          </a:r>
          <a:r>
            <a:rPr lang="en-US" baseline="0" dirty="0"/>
            <a:t> $21.5 million in net revenue</a:t>
          </a:r>
          <a:endParaRPr lang="en-US" dirty="0"/>
        </a:p>
      </dgm:t>
    </dgm:pt>
    <dgm:pt modelId="{E3429FF1-79A0-45AE-9CE8-EAE01A571094}" type="parTrans" cxnId="{E8F13A7E-2B37-4109-B159-1E9E0527CCB8}">
      <dgm:prSet/>
      <dgm:spPr/>
      <dgm:t>
        <a:bodyPr/>
        <a:lstStyle/>
        <a:p>
          <a:endParaRPr lang="en-US"/>
        </a:p>
      </dgm:t>
    </dgm:pt>
    <dgm:pt modelId="{28125790-0BAD-4E57-BE1F-402BF92C4D9D}" type="sibTrans" cxnId="{E8F13A7E-2B37-4109-B159-1E9E0527CCB8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96297BED-B96C-4707-AD9F-042F810129CF}" type="pres">
      <dgm:prSet presAssocID="{3199BEA0-3665-4539-8F15-8B6A1EBC34D0}" presName="linearFlow" presStyleCnt="0">
        <dgm:presLayoutVars>
          <dgm:dir/>
          <dgm:animLvl val="lvl"/>
          <dgm:resizeHandles val="exact"/>
        </dgm:presLayoutVars>
      </dgm:prSet>
      <dgm:spPr/>
    </dgm:pt>
    <dgm:pt modelId="{D3BC6B44-0F63-413F-825B-A119ADF76F40}" type="pres">
      <dgm:prSet presAssocID="{01A1698C-590C-450C-AFD0-3A0A80245FB8}" presName="compositeNode" presStyleCnt="0"/>
      <dgm:spPr/>
    </dgm:pt>
    <dgm:pt modelId="{A7AA924C-B86C-4522-9BB9-2A3568A45BBF}" type="pres">
      <dgm:prSet presAssocID="{01A1698C-590C-450C-AFD0-3A0A80245FB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0C89DDA-EADB-43E4-8C2F-96C3C2FB92F7}" type="pres">
      <dgm:prSet presAssocID="{01A1698C-590C-450C-AFD0-3A0A80245FB8}" presName="parSh" presStyleCnt="0"/>
      <dgm:spPr/>
    </dgm:pt>
    <dgm:pt modelId="{58D6C3B6-C503-428C-B4D6-B4B894736B51}" type="pres">
      <dgm:prSet presAssocID="{01A1698C-590C-450C-AFD0-3A0A80245FB8}" presName="lineNode" presStyleLbl="alignAccFollowNode1" presStyleIdx="0" presStyleCnt="9"/>
      <dgm:spPr/>
    </dgm:pt>
    <dgm:pt modelId="{42E0CA50-4E24-4CC4-A728-DD9341B56BAD}" type="pres">
      <dgm:prSet presAssocID="{01A1698C-590C-450C-AFD0-3A0A80245FB8}" presName="lineArrowNode" presStyleLbl="alignAccFollowNode1" presStyleIdx="1" presStyleCnt="9"/>
      <dgm:spPr/>
    </dgm:pt>
    <dgm:pt modelId="{E16329C9-5BAF-4BDE-9EDC-76E37A0E999E}" type="pres">
      <dgm:prSet presAssocID="{8A2776D1-BE7E-4244-9288-E1EA7ACD3628}" presName="sibTransNodeCircle" presStyleLbl="alignNode1" presStyleIdx="0" presStyleCnt="3">
        <dgm:presLayoutVars>
          <dgm:chMax val="0"/>
          <dgm:bulletEnabled/>
        </dgm:presLayoutVars>
      </dgm:prSet>
      <dgm:spPr/>
    </dgm:pt>
    <dgm:pt modelId="{E4E3E360-4B79-432A-8A27-6A6ABC0EFEC3}" type="pres">
      <dgm:prSet presAssocID="{8A2776D1-BE7E-4244-9288-E1EA7ACD3628}" presName="spacerBetweenCircleAndCallout" presStyleCnt="0">
        <dgm:presLayoutVars/>
      </dgm:prSet>
      <dgm:spPr/>
    </dgm:pt>
    <dgm:pt modelId="{74F9821A-6746-42A0-9B48-5CF0DB09EFA3}" type="pres">
      <dgm:prSet presAssocID="{01A1698C-590C-450C-AFD0-3A0A80245FB8}" presName="nodeText" presStyleLbl="alignAccFollowNode1" presStyleIdx="2" presStyleCnt="9">
        <dgm:presLayoutVars>
          <dgm:bulletEnabled val="1"/>
        </dgm:presLayoutVars>
      </dgm:prSet>
      <dgm:spPr/>
    </dgm:pt>
    <dgm:pt modelId="{5A67D1B8-676C-4334-96BB-81D86C259D82}" type="pres">
      <dgm:prSet presAssocID="{8A2776D1-BE7E-4244-9288-E1EA7ACD3628}" presName="sibTransComposite" presStyleCnt="0"/>
      <dgm:spPr/>
    </dgm:pt>
    <dgm:pt modelId="{F9D5C60C-060C-4B65-8968-3DAC89EEA4D3}" type="pres">
      <dgm:prSet presAssocID="{F9CA0607-751B-4B8E-8C29-3C8774B3146C}" presName="compositeNode" presStyleCnt="0"/>
      <dgm:spPr/>
    </dgm:pt>
    <dgm:pt modelId="{9DEB6A4F-1F84-4502-B132-5B03F2D5EFB3}" type="pres">
      <dgm:prSet presAssocID="{F9CA0607-751B-4B8E-8C29-3C8774B3146C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797CDF9-3FDA-487B-98A8-0B8295485B30}" type="pres">
      <dgm:prSet presAssocID="{F9CA0607-751B-4B8E-8C29-3C8774B3146C}" presName="parSh" presStyleCnt="0"/>
      <dgm:spPr/>
    </dgm:pt>
    <dgm:pt modelId="{2F4AB2DC-F838-4793-A091-D51A2CA4470F}" type="pres">
      <dgm:prSet presAssocID="{F9CA0607-751B-4B8E-8C29-3C8774B3146C}" presName="lineNode" presStyleLbl="alignAccFollowNode1" presStyleIdx="3" presStyleCnt="9"/>
      <dgm:spPr/>
    </dgm:pt>
    <dgm:pt modelId="{F294291E-B05B-4BDD-B2FA-60EDD0B23B9B}" type="pres">
      <dgm:prSet presAssocID="{F9CA0607-751B-4B8E-8C29-3C8774B3146C}" presName="lineArrowNode" presStyleLbl="alignAccFollowNode1" presStyleIdx="4" presStyleCnt="9"/>
      <dgm:spPr/>
    </dgm:pt>
    <dgm:pt modelId="{C21B6C16-65E3-4E36-B5FB-7F6CE9853B19}" type="pres">
      <dgm:prSet presAssocID="{A8FACF61-EC93-4B38-A4B1-36B356E9DCF7}" presName="sibTransNodeCircle" presStyleLbl="alignNode1" presStyleIdx="1" presStyleCnt="3">
        <dgm:presLayoutVars>
          <dgm:chMax val="0"/>
          <dgm:bulletEnabled/>
        </dgm:presLayoutVars>
      </dgm:prSet>
      <dgm:spPr/>
    </dgm:pt>
    <dgm:pt modelId="{EE5F0F54-28F8-4D7A-AC3D-FF74D3110A75}" type="pres">
      <dgm:prSet presAssocID="{A8FACF61-EC93-4B38-A4B1-36B356E9DCF7}" presName="spacerBetweenCircleAndCallout" presStyleCnt="0">
        <dgm:presLayoutVars/>
      </dgm:prSet>
      <dgm:spPr/>
    </dgm:pt>
    <dgm:pt modelId="{EACDAB14-182C-42B1-989A-14DA042B8F5F}" type="pres">
      <dgm:prSet presAssocID="{F9CA0607-751B-4B8E-8C29-3C8774B3146C}" presName="nodeText" presStyleLbl="alignAccFollowNode1" presStyleIdx="5" presStyleCnt="9">
        <dgm:presLayoutVars>
          <dgm:bulletEnabled val="1"/>
        </dgm:presLayoutVars>
      </dgm:prSet>
      <dgm:spPr/>
    </dgm:pt>
    <dgm:pt modelId="{34A04A3D-2CF4-464A-B48F-C50D92C1D41C}" type="pres">
      <dgm:prSet presAssocID="{A8FACF61-EC93-4B38-A4B1-36B356E9DCF7}" presName="sibTransComposite" presStyleCnt="0"/>
      <dgm:spPr/>
    </dgm:pt>
    <dgm:pt modelId="{31EF7D99-C201-4D29-B1AA-556E3BEE8673}" type="pres">
      <dgm:prSet presAssocID="{A9EC2117-E6A1-4C38-B384-F962B6E04533}" presName="compositeNode" presStyleCnt="0"/>
      <dgm:spPr/>
    </dgm:pt>
    <dgm:pt modelId="{8F4E70C9-548A-402B-BC4D-07C6CE56FAB7}" type="pres">
      <dgm:prSet presAssocID="{A9EC2117-E6A1-4C38-B384-F962B6E04533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274B56B-92D5-424F-A873-4096E77E386D}" type="pres">
      <dgm:prSet presAssocID="{A9EC2117-E6A1-4C38-B384-F962B6E04533}" presName="parSh" presStyleCnt="0"/>
      <dgm:spPr/>
    </dgm:pt>
    <dgm:pt modelId="{844A21FF-D753-4F1B-9237-75E14CDFEC93}" type="pres">
      <dgm:prSet presAssocID="{A9EC2117-E6A1-4C38-B384-F962B6E04533}" presName="lineNode" presStyleLbl="alignAccFollowNode1" presStyleIdx="6" presStyleCnt="9"/>
      <dgm:spPr/>
    </dgm:pt>
    <dgm:pt modelId="{A517B12A-22BA-42CC-98FA-7CE300A0A6B0}" type="pres">
      <dgm:prSet presAssocID="{A9EC2117-E6A1-4C38-B384-F962B6E04533}" presName="lineArrowNode" presStyleLbl="alignAccFollowNode1" presStyleIdx="7" presStyleCnt="9"/>
      <dgm:spPr/>
    </dgm:pt>
    <dgm:pt modelId="{968029EB-CB88-4B0D-8CDC-752C3E3B3A1D}" type="pres">
      <dgm:prSet presAssocID="{28125790-0BAD-4E57-BE1F-402BF92C4D9D}" presName="sibTransNodeCircle" presStyleLbl="alignNode1" presStyleIdx="2" presStyleCnt="3">
        <dgm:presLayoutVars>
          <dgm:chMax val="0"/>
          <dgm:bulletEnabled/>
        </dgm:presLayoutVars>
      </dgm:prSet>
      <dgm:spPr/>
    </dgm:pt>
    <dgm:pt modelId="{9F434583-849B-469F-B30D-0E0E90B89961}" type="pres">
      <dgm:prSet presAssocID="{28125790-0BAD-4E57-BE1F-402BF92C4D9D}" presName="spacerBetweenCircleAndCallout" presStyleCnt="0">
        <dgm:presLayoutVars/>
      </dgm:prSet>
      <dgm:spPr/>
    </dgm:pt>
    <dgm:pt modelId="{13A7EA75-01BD-4FB5-8CCF-6431D35EB8DA}" type="pres">
      <dgm:prSet presAssocID="{A9EC2117-E6A1-4C38-B384-F962B6E04533}" presName="nodeText" presStyleLbl="alignAccFollowNode1" presStyleIdx="8" presStyleCnt="9">
        <dgm:presLayoutVars>
          <dgm:bulletEnabled val="1"/>
        </dgm:presLayoutVars>
      </dgm:prSet>
      <dgm:spPr/>
    </dgm:pt>
  </dgm:ptLst>
  <dgm:cxnLst>
    <dgm:cxn modelId="{2298E518-09C1-43AF-9EB1-8D5BA79A4B2C}" type="presOf" srcId="{A8FACF61-EC93-4B38-A4B1-36B356E9DCF7}" destId="{C21B6C16-65E3-4E36-B5FB-7F6CE9853B19}" srcOrd="0" destOrd="0" presId="urn:microsoft.com/office/officeart/2016/7/layout/LinearArrowProcessNumbered"/>
    <dgm:cxn modelId="{694B9736-1742-4DDA-86A1-BBEDEE3BAA59}" type="presOf" srcId="{8A2776D1-BE7E-4244-9288-E1EA7ACD3628}" destId="{E16329C9-5BAF-4BDE-9EDC-76E37A0E999E}" srcOrd="0" destOrd="0" presId="urn:microsoft.com/office/officeart/2016/7/layout/LinearArrowProcessNumbered"/>
    <dgm:cxn modelId="{F485B060-20AA-4323-AC1B-067571B444D0}" srcId="{3199BEA0-3665-4539-8F15-8B6A1EBC34D0}" destId="{F9CA0607-751B-4B8E-8C29-3C8774B3146C}" srcOrd="1" destOrd="0" parTransId="{CA6B281D-48F4-44CE-98C5-3CBA2F361AD0}" sibTransId="{A8FACF61-EC93-4B38-A4B1-36B356E9DCF7}"/>
    <dgm:cxn modelId="{ADB47465-B84D-4608-803F-70FE4F8FC35C}" type="presOf" srcId="{28125790-0BAD-4E57-BE1F-402BF92C4D9D}" destId="{968029EB-CB88-4B0D-8CDC-752C3E3B3A1D}" srcOrd="0" destOrd="0" presId="urn:microsoft.com/office/officeart/2016/7/layout/LinearArrowProcessNumbered"/>
    <dgm:cxn modelId="{E8F13A7E-2B37-4109-B159-1E9E0527CCB8}" srcId="{3199BEA0-3665-4539-8F15-8B6A1EBC34D0}" destId="{A9EC2117-E6A1-4C38-B384-F962B6E04533}" srcOrd="2" destOrd="0" parTransId="{E3429FF1-79A0-45AE-9CE8-EAE01A571094}" sibTransId="{28125790-0BAD-4E57-BE1F-402BF92C4D9D}"/>
    <dgm:cxn modelId="{946AF680-6690-43AB-BC8F-5FB3B6D4AF6B}" type="presOf" srcId="{01A1698C-590C-450C-AFD0-3A0A80245FB8}" destId="{74F9821A-6746-42A0-9B48-5CF0DB09EFA3}" srcOrd="0" destOrd="0" presId="urn:microsoft.com/office/officeart/2016/7/layout/LinearArrowProcessNumbered"/>
    <dgm:cxn modelId="{D7860886-CE8C-4225-9968-A9FEDFF26718}" type="presOf" srcId="{F9CA0607-751B-4B8E-8C29-3C8774B3146C}" destId="{EACDAB14-182C-42B1-989A-14DA042B8F5F}" srcOrd="0" destOrd="0" presId="urn:microsoft.com/office/officeart/2016/7/layout/LinearArrowProcessNumbered"/>
    <dgm:cxn modelId="{19B2E9EA-7CC9-471D-B88B-4F103A1E646C}" srcId="{3199BEA0-3665-4539-8F15-8B6A1EBC34D0}" destId="{01A1698C-590C-450C-AFD0-3A0A80245FB8}" srcOrd="0" destOrd="0" parTransId="{CDD44CA4-A59D-4498-882F-1755498C98D7}" sibTransId="{8A2776D1-BE7E-4244-9288-E1EA7ACD3628}"/>
    <dgm:cxn modelId="{1D6F0DEE-E0B0-44E1-94B0-0C452EB8EDD0}" type="presOf" srcId="{3199BEA0-3665-4539-8F15-8B6A1EBC34D0}" destId="{96297BED-B96C-4707-AD9F-042F810129CF}" srcOrd="0" destOrd="0" presId="urn:microsoft.com/office/officeart/2016/7/layout/LinearArrowProcessNumbered"/>
    <dgm:cxn modelId="{A552E7FB-A576-4AAC-A627-2909B0E2C5C9}" type="presOf" srcId="{A9EC2117-E6A1-4C38-B384-F962B6E04533}" destId="{13A7EA75-01BD-4FB5-8CCF-6431D35EB8DA}" srcOrd="0" destOrd="0" presId="urn:microsoft.com/office/officeart/2016/7/layout/LinearArrowProcessNumbered"/>
    <dgm:cxn modelId="{659DC9A6-9964-4969-96E5-9C340205FB04}" type="presParOf" srcId="{96297BED-B96C-4707-AD9F-042F810129CF}" destId="{D3BC6B44-0F63-413F-825B-A119ADF76F40}" srcOrd="0" destOrd="0" presId="urn:microsoft.com/office/officeart/2016/7/layout/LinearArrowProcessNumbered"/>
    <dgm:cxn modelId="{C407DBE4-FD73-4854-8397-4E138E7C615D}" type="presParOf" srcId="{D3BC6B44-0F63-413F-825B-A119ADF76F40}" destId="{A7AA924C-B86C-4522-9BB9-2A3568A45BBF}" srcOrd="0" destOrd="0" presId="urn:microsoft.com/office/officeart/2016/7/layout/LinearArrowProcessNumbered"/>
    <dgm:cxn modelId="{5DD49B3F-F904-4E28-AFF0-BC8637435075}" type="presParOf" srcId="{D3BC6B44-0F63-413F-825B-A119ADF76F40}" destId="{F0C89DDA-EADB-43E4-8C2F-96C3C2FB92F7}" srcOrd="1" destOrd="0" presId="urn:microsoft.com/office/officeart/2016/7/layout/LinearArrowProcessNumbered"/>
    <dgm:cxn modelId="{2CE1FE34-0E73-45EF-AE74-01B73ADE2149}" type="presParOf" srcId="{F0C89DDA-EADB-43E4-8C2F-96C3C2FB92F7}" destId="{58D6C3B6-C503-428C-B4D6-B4B894736B51}" srcOrd="0" destOrd="0" presId="urn:microsoft.com/office/officeart/2016/7/layout/LinearArrowProcessNumbered"/>
    <dgm:cxn modelId="{1E6EC487-545F-4E10-849E-68483626514F}" type="presParOf" srcId="{F0C89DDA-EADB-43E4-8C2F-96C3C2FB92F7}" destId="{42E0CA50-4E24-4CC4-A728-DD9341B56BAD}" srcOrd="1" destOrd="0" presId="urn:microsoft.com/office/officeart/2016/7/layout/LinearArrowProcessNumbered"/>
    <dgm:cxn modelId="{482D35C6-405C-421F-B933-57C715FEC1E2}" type="presParOf" srcId="{F0C89DDA-EADB-43E4-8C2F-96C3C2FB92F7}" destId="{E16329C9-5BAF-4BDE-9EDC-76E37A0E999E}" srcOrd="2" destOrd="0" presId="urn:microsoft.com/office/officeart/2016/7/layout/LinearArrowProcessNumbered"/>
    <dgm:cxn modelId="{94001BA2-184E-44AC-9BB8-D60B5F120484}" type="presParOf" srcId="{F0C89DDA-EADB-43E4-8C2F-96C3C2FB92F7}" destId="{E4E3E360-4B79-432A-8A27-6A6ABC0EFEC3}" srcOrd="3" destOrd="0" presId="urn:microsoft.com/office/officeart/2016/7/layout/LinearArrowProcessNumbered"/>
    <dgm:cxn modelId="{31DC9E7A-3C40-4E2E-85B0-D3E74D88723F}" type="presParOf" srcId="{D3BC6B44-0F63-413F-825B-A119ADF76F40}" destId="{74F9821A-6746-42A0-9B48-5CF0DB09EFA3}" srcOrd="2" destOrd="0" presId="urn:microsoft.com/office/officeart/2016/7/layout/LinearArrowProcessNumbered"/>
    <dgm:cxn modelId="{FFD6CDB3-626D-4F8D-9CE3-2AD77DBA5CEA}" type="presParOf" srcId="{96297BED-B96C-4707-AD9F-042F810129CF}" destId="{5A67D1B8-676C-4334-96BB-81D86C259D82}" srcOrd="1" destOrd="0" presId="urn:microsoft.com/office/officeart/2016/7/layout/LinearArrowProcessNumbered"/>
    <dgm:cxn modelId="{B76461FF-6F74-4EC1-83DD-5D49181F93E4}" type="presParOf" srcId="{96297BED-B96C-4707-AD9F-042F810129CF}" destId="{F9D5C60C-060C-4B65-8968-3DAC89EEA4D3}" srcOrd="2" destOrd="0" presId="urn:microsoft.com/office/officeart/2016/7/layout/LinearArrowProcessNumbered"/>
    <dgm:cxn modelId="{81529F58-5C6A-49D4-9C45-8A8C31A5F055}" type="presParOf" srcId="{F9D5C60C-060C-4B65-8968-3DAC89EEA4D3}" destId="{9DEB6A4F-1F84-4502-B132-5B03F2D5EFB3}" srcOrd="0" destOrd="0" presId="urn:microsoft.com/office/officeart/2016/7/layout/LinearArrowProcessNumbered"/>
    <dgm:cxn modelId="{A2300F2F-3B40-4345-8E60-F5E343D18B38}" type="presParOf" srcId="{F9D5C60C-060C-4B65-8968-3DAC89EEA4D3}" destId="{A797CDF9-3FDA-487B-98A8-0B8295485B30}" srcOrd="1" destOrd="0" presId="urn:microsoft.com/office/officeart/2016/7/layout/LinearArrowProcessNumbered"/>
    <dgm:cxn modelId="{B6A59616-956F-4A41-A69C-9DF4CAA5BD8F}" type="presParOf" srcId="{A797CDF9-3FDA-487B-98A8-0B8295485B30}" destId="{2F4AB2DC-F838-4793-A091-D51A2CA4470F}" srcOrd="0" destOrd="0" presId="urn:microsoft.com/office/officeart/2016/7/layout/LinearArrowProcessNumbered"/>
    <dgm:cxn modelId="{6BE827B4-7634-4857-A168-F8D12946E307}" type="presParOf" srcId="{A797CDF9-3FDA-487B-98A8-0B8295485B30}" destId="{F294291E-B05B-4BDD-B2FA-60EDD0B23B9B}" srcOrd="1" destOrd="0" presId="urn:microsoft.com/office/officeart/2016/7/layout/LinearArrowProcessNumbered"/>
    <dgm:cxn modelId="{F7CF57DB-1E35-4F62-8694-90C865ABF703}" type="presParOf" srcId="{A797CDF9-3FDA-487B-98A8-0B8295485B30}" destId="{C21B6C16-65E3-4E36-B5FB-7F6CE9853B19}" srcOrd="2" destOrd="0" presId="urn:microsoft.com/office/officeart/2016/7/layout/LinearArrowProcessNumbered"/>
    <dgm:cxn modelId="{994EB248-254C-435F-8A9D-9F46736BB976}" type="presParOf" srcId="{A797CDF9-3FDA-487B-98A8-0B8295485B30}" destId="{EE5F0F54-28F8-4D7A-AC3D-FF74D3110A75}" srcOrd="3" destOrd="0" presId="urn:microsoft.com/office/officeart/2016/7/layout/LinearArrowProcessNumbered"/>
    <dgm:cxn modelId="{8EB38CAF-5D91-4456-BD06-F9E1676C3BA5}" type="presParOf" srcId="{F9D5C60C-060C-4B65-8968-3DAC89EEA4D3}" destId="{EACDAB14-182C-42B1-989A-14DA042B8F5F}" srcOrd="2" destOrd="0" presId="urn:microsoft.com/office/officeart/2016/7/layout/LinearArrowProcessNumbered"/>
    <dgm:cxn modelId="{DD9A6929-86A3-4078-8FEF-A3F67DCAFD4F}" type="presParOf" srcId="{96297BED-B96C-4707-AD9F-042F810129CF}" destId="{34A04A3D-2CF4-464A-B48F-C50D92C1D41C}" srcOrd="3" destOrd="0" presId="urn:microsoft.com/office/officeart/2016/7/layout/LinearArrowProcessNumbered"/>
    <dgm:cxn modelId="{1FFDC7AC-D00E-4B76-A50F-08763EE121D0}" type="presParOf" srcId="{96297BED-B96C-4707-AD9F-042F810129CF}" destId="{31EF7D99-C201-4D29-B1AA-556E3BEE8673}" srcOrd="4" destOrd="0" presId="urn:microsoft.com/office/officeart/2016/7/layout/LinearArrowProcessNumbered"/>
    <dgm:cxn modelId="{74DFD5D9-FB66-4F73-A211-6EC947591D1E}" type="presParOf" srcId="{31EF7D99-C201-4D29-B1AA-556E3BEE8673}" destId="{8F4E70C9-548A-402B-BC4D-07C6CE56FAB7}" srcOrd="0" destOrd="0" presId="urn:microsoft.com/office/officeart/2016/7/layout/LinearArrowProcessNumbered"/>
    <dgm:cxn modelId="{851771FB-D4C5-4FAB-8584-1E7AB9665B1A}" type="presParOf" srcId="{31EF7D99-C201-4D29-B1AA-556E3BEE8673}" destId="{C274B56B-92D5-424F-A873-4096E77E386D}" srcOrd="1" destOrd="0" presId="urn:microsoft.com/office/officeart/2016/7/layout/LinearArrowProcessNumbered"/>
    <dgm:cxn modelId="{2DBA3872-EA52-4498-B859-50DE1CC55ECC}" type="presParOf" srcId="{C274B56B-92D5-424F-A873-4096E77E386D}" destId="{844A21FF-D753-4F1B-9237-75E14CDFEC93}" srcOrd="0" destOrd="0" presId="urn:microsoft.com/office/officeart/2016/7/layout/LinearArrowProcessNumbered"/>
    <dgm:cxn modelId="{83A9E19E-DB51-4267-A97B-DD5D60D305FA}" type="presParOf" srcId="{C274B56B-92D5-424F-A873-4096E77E386D}" destId="{A517B12A-22BA-42CC-98FA-7CE300A0A6B0}" srcOrd="1" destOrd="0" presId="urn:microsoft.com/office/officeart/2016/7/layout/LinearArrowProcessNumbered"/>
    <dgm:cxn modelId="{B7C39ED3-7000-4458-8712-EC08048EF26E}" type="presParOf" srcId="{C274B56B-92D5-424F-A873-4096E77E386D}" destId="{968029EB-CB88-4B0D-8CDC-752C3E3B3A1D}" srcOrd="2" destOrd="0" presId="urn:microsoft.com/office/officeart/2016/7/layout/LinearArrowProcessNumbered"/>
    <dgm:cxn modelId="{E2C03C47-F031-4E39-B907-41FF3FCE1017}" type="presParOf" srcId="{C274B56B-92D5-424F-A873-4096E77E386D}" destId="{9F434583-849B-469F-B30D-0E0E90B89961}" srcOrd="3" destOrd="0" presId="urn:microsoft.com/office/officeart/2016/7/layout/LinearArrowProcessNumbered"/>
    <dgm:cxn modelId="{5FFB3896-8DBA-4972-8F53-8F48C5883877}" type="presParOf" srcId="{31EF7D99-C201-4D29-B1AA-556E3BEE8673}" destId="{13A7EA75-01BD-4FB5-8CCF-6431D35EB8DA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D6C3B6-C503-428C-B4D6-B4B894736B51}">
      <dsp:nvSpPr>
        <dsp:cNvPr id="0" name=""/>
        <dsp:cNvSpPr/>
      </dsp:nvSpPr>
      <dsp:spPr>
        <a:xfrm>
          <a:off x="662547" y="1571021"/>
          <a:ext cx="528487" cy="7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E0CA50-4E24-4CC4-A728-DD9341B56BAD}">
      <dsp:nvSpPr>
        <dsp:cNvPr id="0" name=""/>
        <dsp:cNvSpPr/>
      </dsp:nvSpPr>
      <dsp:spPr>
        <a:xfrm>
          <a:off x="1222744" y="1526664"/>
          <a:ext cx="60776" cy="112831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-106153"/>
            <a:satOff val="-9418"/>
            <a:lumOff val="-9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06153"/>
              <a:satOff val="-9418"/>
              <a:lumOff val="-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6329C9-5BAF-4BDE-9EDC-76E37A0E999E}">
      <dsp:nvSpPr>
        <dsp:cNvPr id="0" name=""/>
        <dsp:cNvSpPr/>
      </dsp:nvSpPr>
      <dsp:spPr>
        <a:xfrm>
          <a:off x="361234" y="1335805"/>
          <a:ext cx="470503" cy="47050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258" tIns="18258" rIns="18258" bIns="18258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1</a:t>
          </a:r>
        </a:p>
      </dsp:txBody>
      <dsp:txXfrm>
        <a:off x="430138" y="1404709"/>
        <a:ext cx="332695" cy="332695"/>
      </dsp:txXfrm>
    </dsp:sp>
    <dsp:sp modelId="{74F9821A-6746-42A0-9B48-5CF0DB09EFA3}">
      <dsp:nvSpPr>
        <dsp:cNvPr id="0" name=""/>
        <dsp:cNvSpPr/>
      </dsp:nvSpPr>
      <dsp:spPr>
        <a:xfrm>
          <a:off x="1937" y="1969990"/>
          <a:ext cx="118909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-212306"/>
            <a:satOff val="-18836"/>
            <a:lumOff val="-19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12306"/>
              <a:satOff val="-18836"/>
              <a:lumOff val="-1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797" tIns="165100" rIns="93797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Increase</a:t>
          </a:r>
          <a:r>
            <a:rPr lang="en-US" sz="1100" kern="1200" baseline="0" dirty="0"/>
            <a:t> Rentals with more desirable vehicles</a:t>
          </a:r>
          <a:endParaRPr lang="en-US" sz="1100" kern="1200" dirty="0"/>
        </a:p>
      </dsp:txBody>
      <dsp:txXfrm>
        <a:off x="1937" y="2207809"/>
        <a:ext cx="1189097" cy="1727781"/>
      </dsp:txXfrm>
    </dsp:sp>
    <dsp:sp modelId="{2F4AB2DC-F838-4793-A091-D51A2CA4470F}">
      <dsp:nvSpPr>
        <dsp:cNvPr id="0" name=""/>
        <dsp:cNvSpPr/>
      </dsp:nvSpPr>
      <dsp:spPr>
        <a:xfrm>
          <a:off x="1323156" y="1573777"/>
          <a:ext cx="1189097" cy="72"/>
        </a:xfrm>
        <a:prstGeom prst="rect">
          <a:avLst/>
        </a:prstGeom>
        <a:solidFill>
          <a:schemeClr val="accent2">
            <a:tint val="40000"/>
            <a:alpha val="90000"/>
            <a:hueOff val="-318460"/>
            <a:satOff val="-28255"/>
            <a:lumOff val="-28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18460"/>
              <a:satOff val="-28255"/>
              <a:lumOff val="-2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94291E-B05B-4BDD-B2FA-60EDD0B23B9B}">
      <dsp:nvSpPr>
        <dsp:cNvPr id="0" name=""/>
        <dsp:cNvSpPr/>
      </dsp:nvSpPr>
      <dsp:spPr>
        <a:xfrm>
          <a:off x="2543963" y="1528900"/>
          <a:ext cx="60776" cy="115490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1B6C16-65E3-4E36-B5FB-7F6CE9853B19}">
      <dsp:nvSpPr>
        <dsp:cNvPr id="0" name=""/>
        <dsp:cNvSpPr/>
      </dsp:nvSpPr>
      <dsp:spPr>
        <a:xfrm>
          <a:off x="1682453" y="1338561"/>
          <a:ext cx="470503" cy="470503"/>
        </a:xfrm>
        <a:prstGeom prst="ellips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258" tIns="18258" rIns="18258" bIns="18258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2</a:t>
          </a:r>
          <a:endParaRPr lang="en-US" sz="2100" kern="1200" dirty="0"/>
        </a:p>
      </dsp:txBody>
      <dsp:txXfrm>
        <a:off x="1751357" y="1407465"/>
        <a:ext cx="332695" cy="332695"/>
      </dsp:txXfrm>
    </dsp:sp>
    <dsp:sp modelId="{EACDAB14-182C-42B1-989A-14DA042B8F5F}">
      <dsp:nvSpPr>
        <dsp:cNvPr id="0" name=""/>
        <dsp:cNvSpPr/>
      </dsp:nvSpPr>
      <dsp:spPr>
        <a:xfrm>
          <a:off x="1323156" y="1977421"/>
          <a:ext cx="118909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-530766"/>
            <a:satOff val="-47091"/>
            <a:lumOff val="-481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30766"/>
              <a:satOff val="-47091"/>
              <a:lumOff val="-4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797" tIns="165100" rIns="93797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Drop $500 thousand vehicle upkeep costs</a:t>
          </a:r>
        </a:p>
      </dsp:txBody>
      <dsp:txXfrm>
        <a:off x="1323156" y="2215240"/>
        <a:ext cx="1189097" cy="1727781"/>
      </dsp:txXfrm>
    </dsp:sp>
    <dsp:sp modelId="{844A21FF-D753-4F1B-9237-75E14CDFEC93}">
      <dsp:nvSpPr>
        <dsp:cNvPr id="0" name=""/>
        <dsp:cNvSpPr/>
      </dsp:nvSpPr>
      <dsp:spPr>
        <a:xfrm>
          <a:off x="2644376" y="1573777"/>
          <a:ext cx="594548" cy="72"/>
        </a:xfrm>
        <a:prstGeom prst="rect">
          <a:avLst/>
        </a:prstGeom>
        <a:solidFill>
          <a:schemeClr val="accent2">
            <a:tint val="40000"/>
            <a:alpha val="90000"/>
            <a:hueOff val="-636919"/>
            <a:satOff val="-56510"/>
            <a:lumOff val="-57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636919"/>
              <a:satOff val="-56510"/>
              <a:lumOff val="-5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8029EB-CB88-4B0D-8CDC-752C3E3B3A1D}">
      <dsp:nvSpPr>
        <dsp:cNvPr id="0" name=""/>
        <dsp:cNvSpPr/>
      </dsp:nvSpPr>
      <dsp:spPr>
        <a:xfrm>
          <a:off x="3003673" y="1338561"/>
          <a:ext cx="470503" cy="470503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258" tIns="18258" rIns="18258" bIns="18258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3</a:t>
          </a:r>
        </a:p>
      </dsp:txBody>
      <dsp:txXfrm>
        <a:off x="3072577" y="1407465"/>
        <a:ext cx="332695" cy="332695"/>
      </dsp:txXfrm>
    </dsp:sp>
    <dsp:sp modelId="{13A7EA75-01BD-4FB5-8CCF-6431D35EB8DA}">
      <dsp:nvSpPr>
        <dsp:cNvPr id="0" name=""/>
        <dsp:cNvSpPr/>
      </dsp:nvSpPr>
      <dsp:spPr>
        <a:xfrm>
          <a:off x="2644376" y="1977421"/>
          <a:ext cx="118909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797" tIns="165100" rIns="93797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Add</a:t>
          </a:r>
          <a:r>
            <a:rPr lang="en-US" sz="1100" kern="1200" baseline="0" dirty="0"/>
            <a:t> $21.5 million in net revenue</a:t>
          </a:r>
          <a:endParaRPr lang="en-US" sz="1100" kern="1200" dirty="0"/>
        </a:p>
      </dsp:txBody>
      <dsp:txXfrm>
        <a:off x="2644376" y="2215240"/>
        <a:ext cx="1189097" cy="17277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FC647-2DA4-4ACA-A053-6E96AD00C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DFA7DA-55DD-4D38-8EE7-2A26687588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F1BE1-D54E-4FB0-B7B7-8B8BB9CDE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0F402-F22D-4234-889E-6807456F9958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85858-4511-4305-8505-D9AB4ACC0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8E1B5-C373-451A-8A4E-D6A678EC8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09365-D711-4F6A-A54B-5680B7383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323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DDF04-ACFD-408E-85E7-D7AFC0135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4E133-5BE7-43FC-A057-49F750E9B1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E7D85-7803-412E-B01C-9AE5AF516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0F402-F22D-4234-889E-6807456F9958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24CC0-8720-4F2D-B322-1F2E81F13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73D4C-E968-42A2-8D46-28FE7A064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09365-D711-4F6A-A54B-5680B7383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44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CB4554-A727-44EA-8F75-5D296122D9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DD6807-CFCE-41BC-B118-61FFC03A78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F17C0-BE85-49FE-96D1-58E1B70F6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0F402-F22D-4234-889E-6807456F9958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8631B-1C46-473C-B996-27D4DF212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22D8A-4AD6-474C-ABCA-19ACA1E87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09365-D711-4F6A-A54B-5680B7383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26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C9EC2-EE33-4992-97DF-8567841B5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6AAC2-7509-4105-9DBB-1846D88E4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69FDF-4A83-4DDD-8488-D6903D982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0F402-F22D-4234-889E-6807456F9958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AD6B6-9AD9-4F8A-9128-2C7B6CD99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E4811-D998-4931-B84A-3A5B7B564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09365-D711-4F6A-A54B-5680B7383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45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21552-260F-4B2E-BCF3-03CF336F4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E8681D-51AF-4360-8332-DE4A0457D4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09410-BC84-477E-8B15-E93DC9776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0F402-F22D-4234-889E-6807456F9958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04A4E-8E2F-46EC-8235-4756FBDFE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7F20D-4EDD-4FBC-96DB-B5D1A5B8A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09365-D711-4F6A-A54B-5680B7383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10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49815-1100-4E3A-AF7B-18F51D81F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E0A16-3A1F-4C8C-9200-4D2A5A51F5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CE6018-6AEB-471A-A90D-FFE705E8A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562F52-8848-4700-AC16-587849F40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0F402-F22D-4234-889E-6807456F9958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DD586-8153-449F-9148-53F2E4C0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CE1C0B-F6C9-4768-9C4B-DB7982694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09365-D711-4F6A-A54B-5680B7383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562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8096C-C56E-4362-8948-4409C5BD7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367CB1-467F-467A-AB27-6D7C9E9B7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948DC2-4810-4546-9C01-89FEA288BC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48A14C-6849-43B8-8BFA-967F571925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307688-EA0B-4F89-AABD-79DD6F48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4CF486-DE39-42D2-9245-2636E12D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0F402-F22D-4234-889E-6807456F9958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81FFAF-745E-423C-8978-308FB48B5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E02B94-F75B-4246-A7F3-B7F4F13F0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09365-D711-4F6A-A54B-5680B7383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21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9E8B3-59D9-432E-BB0A-AA25F2429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1795E9-7430-4D39-9245-E14B62F73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0F402-F22D-4234-889E-6807456F9958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70FDE3-1087-4916-A62C-893C2676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AD8F90-9213-4EDA-A2D8-BEFCF3264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09365-D711-4F6A-A54B-5680B7383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0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5D4572-F85B-4EC4-82B7-0B49387D8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0F402-F22D-4234-889E-6807456F9958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ED427-0ED8-4D55-8757-6B3016DE5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39A07-A3B7-49E5-A8AE-39F9884D7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09365-D711-4F6A-A54B-5680B7383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36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BF1CD-C49D-4C6E-AEB5-A57694FEB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69A29-6253-467D-BD0B-C77BBAA9D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39F121-51DF-4F0E-BF35-E8ECDEB4E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84E5BF-41CC-49E0-97C2-73144D7E0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0F402-F22D-4234-889E-6807456F9958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745BFC-DD97-43C8-9F5F-3077FF34D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BEBD0E-8D8F-4281-836E-EC7B5BD83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09365-D711-4F6A-A54B-5680B7383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896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C56EF-EFC0-475D-8B3B-C5ABB9A91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659821-B993-444F-B00B-D3217A4B1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B587AC-4463-4296-8509-F8D88D435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2B805-1574-4823-9B38-2AEB80B69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0F402-F22D-4234-889E-6807456F9958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3A3AE7-8782-4B55-B92A-5D863E64D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0C897-34FA-4E0A-8D7B-3110BF157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09365-D711-4F6A-A54B-5680B7383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800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C36CC2-11C3-4E6D-826A-021F435FE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8E2D17-EAF3-4EA1-821C-224190DC2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D1029-77F1-4DF8-AD9F-8C604338E3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0F402-F22D-4234-889E-6807456F9958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15BF0-B576-443B-8682-C893CB11E0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F5606-AF3D-4D6E-AD99-92ED751310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09365-D711-4F6A-A54B-5680B7383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55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package" Target="../embeddings/Microsoft_Excel_Worksheet1.xlsx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package" Target="../embeddings/Microsoft_Excel_Worksheet2.xlsx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B5E27D-3895-4C9F-BBA6-E60B5766E6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2461" y="1197768"/>
            <a:ext cx="5069677" cy="2550313"/>
          </a:xfrm>
        </p:spPr>
        <p:txBody>
          <a:bodyPr>
            <a:normAutofit/>
          </a:bodyPr>
          <a:lstStyle/>
          <a:p>
            <a:r>
              <a:rPr lang="en-US" sz="5000" b="1" dirty="0">
                <a:solidFill>
                  <a:schemeClr val="bg1"/>
                </a:solidFill>
              </a:rPr>
              <a:t>Lariat Fleet Planning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0B6D61-D637-4E4B-B23A-FF276565B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461" y="3840156"/>
            <a:ext cx="5069677" cy="1655762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Fiscal Year 2019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41AC83-8FDA-4D6D-948E-D00D875C3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40" r="1" b="1"/>
          <a:stretch/>
        </p:blipFill>
        <p:spPr>
          <a:xfrm>
            <a:off x="5800734" y="1197768"/>
            <a:ext cx="5788805" cy="446246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977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0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BB5C7-4E5E-432E-BCC5-F4F4A69D6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Strategy 5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E1EA6B-2077-4CF5-BFB8-D73CD0F54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marL="400050" indent="-342900">
              <a:buFont typeface="Arial" panose="020B0604020202020204" pitchFamily="34" charset="0"/>
              <a:buChar char="•"/>
            </a:pPr>
            <a:r>
              <a:rPr lang="en-US" sz="2000" dirty="0"/>
              <a:t>Sell 200 insolvent cars</a:t>
            </a:r>
          </a:p>
          <a:p>
            <a:pPr marL="400050" indent="-342900">
              <a:buFont typeface="Arial" panose="020B0604020202020204" pitchFamily="34" charset="0"/>
              <a:buChar char="•"/>
            </a:pPr>
            <a:r>
              <a:rPr lang="en-US" sz="2000" dirty="0"/>
              <a:t>Buy 200 “Top Ten” cars</a:t>
            </a:r>
          </a:p>
          <a:p>
            <a:pPr marL="400050" indent="-342900">
              <a:buFont typeface="Arial" panose="020B0604020202020204" pitchFamily="34" charset="0"/>
              <a:buChar char="•"/>
            </a:pPr>
            <a:r>
              <a:rPr lang="en-US" sz="2000" dirty="0"/>
              <a:t>Increase growth by 20%</a:t>
            </a:r>
          </a:p>
          <a:p>
            <a:pPr marL="400050" indent="-342900">
              <a:buFont typeface="Arial" panose="020B0604020202020204" pitchFamily="34" charset="0"/>
              <a:buChar char="•"/>
            </a:pPr>
            <a:r>
              <a:rPr lang="en-US" sz="2000" dirty="0"/>
              <a:t>Increase rates by 10%</a:t>
            </a:r>
          </a:p>
          <a:p>
            <a:pPr marL="400050" indent="-342900">
              <a:buFont typeface="Arial" panose="020B0604020202020204" pitchFamily="34" charset="0"/>
              <a:buChar char="•"/>
            </a:pPr>
            <a:r>
              <a:rPr lang="en-US" sz="2000" dirty="0"/>
              <a:t>Assume constant rental length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DEE27CB4-EC27-4B00-BB78-9E2C1AA8E2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3468995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3529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0FF344B-19A4-4A10-B7CB-CF0D61ACB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b="1" dirty="0">
                <a:solidFill>
                  <a:srgbClr val="FFFFFF"/>
                </a:solidFill>
              </a:rPr>
              <a:t>Strategy 5 is the best solution:</a:t>
            </a:r>
            <a:br>
              <a:rPr lang="en-US" sz="4100" dirty="0">
                <a:solidFill>
                  <a:srgbClr val="FFFFFF"/>
                </a:solidFill>
              </a:rPr>
            </a:br>
            <a:endParaRPr lang="en-US" sz="4100" dirty="0">
              <a:solidFill>
                <a:srgbClr val="FFFFFF"/>
              </a:solidFill>
            </a:endParaRPr>
          </a:p>
        </p:txBody>
      </p:sp>
      <p:pic>
        <p:nvPicPr>
          <p:cNvPr id="9" name="Content Placeholder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C5B4945-D75D-455B-8D56-CDCCF6FFB3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0" r="10585" b="2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1" name="Content Placeholder 5">
            <a:extLst>
              <a:ext uri="{FF2B5EF4-FFF2-40B4-BE49-F238E27FC236}">
                <a16:creationId xmlns:a16="http://schemas.microsoft.com/office/drawing/2014/main" id="{6BE29F25-455C-4564-95DE-39A8CB60D13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482484213"/>
              </p:ext>
            </p:extLst>
          </p:nvPr>
        </p:nvGraphicFramePr>
        <p:xfrm>
          <a:off x="7729854" y="491260"/>
          <a:ext cx="3967533" cy="5278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1288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5A0724-7D97-4398-A6EE-D2290D995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Fiscal Year 2019 Fleet Planning</a:t>
            </a:r>
          </a:p>
        </p:txBody>
      </p:sp>
      <p:pic>
        <p:nvPicPr>
          <p:cNvPr id="6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7665A81-7115-4CA4-948B-F23B7C1F4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0" r="10585" b="2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46DCCB-312B-4EFF-8042-DFC499DA84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Looking for greatest profit return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Five strategies to use </a:t>
            </a:r>
          </a:p>
        </p:txBody>
      </p:sp>
    </p:spTree>
    <p:extLst>
      <p:ext uri="{BB962C8B-B14F-4D97-AF65-F5344CB8AC3E}">
        <p14:creationId xmlns:p14="http://schemas.microsoft.com/office/powerpoint/2010/main" val="19939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FDEDF-C340-4B5D-A12C-87C3FAE6B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0"/>
            <a:ext cx="3932237" cy="160020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/>
              <a:t>Fiscal Year 2018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43526-9A14-4C18-BD9A-38A4E0F67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Fleet of 4,000 cars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With 50 branches in  22 states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14" name="Content Placeholder 13">
                <a:extLst>
                  <a:ext uri="{FF2B5EF4-FFF2-40B4-BE49-F238E27FC236}">
                    <a16:creationId xmlns:a16="http://schemas.microsoft.com/office/drawing/2014/main" id="{54D10802-4EAE-4756-922A-84164EE01E5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10061769"/>
                  </p:ext>
                </p:extLst>
              </p:nvPr>
            </p:nvGraphicFramePr>
            <p:xfrm>
              <a:off x="4772024" y="1"/>
              <a:ext cx="7419976" cy="68579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14" name="Content Placeholder 13">
                <a:extLst>
                  <a:ext uri="{FF2B5EF4-FFF2-40B4-BE49-F238E27FC236}">
                    <a16:creationId xmlns:a16="http://schemas.microsoft.com/office/drawing/2014/main" id="{54D10802-4EAE-4756-922A-84164EE01E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72024" y="1"/>
                <a:ext cx="7419976" cy="68579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12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0D6A8-F572-42F9-841A-067D8846A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/>
              <a:t>Fiscal Year 2018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659CEFB-642C-43A6-8205-8F57355900AC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7154971"/>
              </p:ext>
            </p:extLst>
          </p:nvPr>
        </p:nvGraphicFramePr>
        <p:xfrm>
          <a:off x="838200" y="1690688"/>
          <a:ext cx="10515600" cy="4802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476743" imgH="1571441" progId="Excel.Sheet.12">
                  <p:embed/>
                </p:oleObj>
              </mc:Choice>
              <mc:Fallback>
                <p:oleObj name="Worksheet" r:id="rId2" imgW="4476743" imgH="1571441" progId="Excel.Sheet.12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8C7C18B6-7303-425C-84C3-93AE993571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1690688"/>
                        <a:ext cx="10515600" cy="4802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575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BB5C7-4E5E-432E-BCC5-F4F4A69D6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Strategy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E1EA6B-2077-4CF5-BFB8-D73CD0F54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Add 100 of your “Top Ten” revenue producing cars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Keep current rates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Assume same rental lengths and number of closed agreements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Increase of net revenue/per car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728C178-4F30-4199-B9EA-33ADE7CF1F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6309955"/>
              </p:ext>
            </p:extLst>
          </p:nvPr>
        </p:nvGraphicFramePr>
        <p:xfrm>
          <a:off x="5123687" y="629265"/>
          <a:ext cx="6584097" cy="55945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114776" imgH="3143262" progId="Excel.Sheet.12">
                  <p:embed/>
                </p:oleObj>
              </mc:Choice>
              <mc:Fallback>
                <p:oleObj name="Worksheet" r:id="rId2" imgW="4114776" imgH="314326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23687" y="629265"/>
                        <a:ext cx="6584097" cy="55945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309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BB5C7-4E5E-432E-BCC5-F4F4A69D6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Strategy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E1EA6B-2077-4CF5-BFB8-D73CD0F54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marL="400050" indent="-342900">
              <a:buFont typeface="Arial" panose="020B0604020202020204" pitchFamily="34" charset="0"/>
              <a:buChar char="•"/>
            </a:pPr>
            <a:r>
              <a:rPr lang="en-US" sz="2000" dirty="0"/>
              <a:t>5% of your cars perform at a loss</a:t>
            </a:r>
          </a:p>
          <a:p>
            <a:pPr marL="400050" indent="-342900">
              <a:buFont typeface="Arial" panose="020B0604020202020204" pitchFamily="34" charset="0"/>
              <a:buChar char="•"/>
            </a:pPr>
            <a:r>
              <a:rPr lang="en-US" sz="2000" dirty="0"/>
              <a:t>Top ten versus bottom ten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E6BB72F0-EC2E-421B-9917-23C13623A3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8102823"/>
              </p:ext>
            </p:extLst>
          </p:nvPr>
        </p:nvGraphicFramePr>
        <p:xfrm>
          <a:off x="5241471" y="629267"/>
          <a:ext cx="6301598" cy="55945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9461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BB5C7-4E5E-432E-BCC5-F4F4A69D6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Strategy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E1EA6B-2077-4CF5-BFB8-D73CD0F54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marL="400050" indent="-342900">
              <a:buFont typeface="Arial" panose="020B0604020202020204" pitchFamily="34" charset="0"/>
              <a:buChar char="•"/>
            </a:pPr>
            <a:r>
              <a:rPr lang="en-US" sz="2000" dirty="0"/>
              <a:t>Liquidate the 200 </a:t>
            </a:r>
          </a:p>
          <a:p>
            <a:pPr marL="400050" indent="-342900">
              <a:buFont typeface="Arial" panose="020B0604020202020204" pitchFamily="34" charset="0"/>
              <a:buChar char="•"/>
            </a:pPr>
            <a:r>
              <a:rPr lang="en-US" sz="2000" dirty="0"/>
              <a:t>Assume constant growth/rental rates/and cost</a:t>
            </a:r>
          </a:p>
          <a:p>
            <a:pPr marL="400050" indent="-342900">
              <a:buFont typeface="Arial" panose="020B0604020202020204" pitchFamily="34" charset="0"/>
              <a:buChar char="•"/>
            </a:pPr>
            <a:r>
              <a:rPr lang="en-US" sz="2000" dirty="0"/>
              <a:t>Keep profit from sold cars and put back into branches.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Content Placeholder 23">
            <a:extLst>
              <a:ext uri="{FF2B5EF4-FFF2-40B4-BE49-F238E27FC236}">
                <a16:creationId xmlns:a16="http://schemas.microsoft.com/office/drawing/2014/main" id="{80ADB243-2D00-458E-9956-0EF60B8D6F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2770557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4363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BB5C7-4E5E-432E-BCC5-F4F4A69D6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Strategy 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E1EA6B-2077-4CF5-BFB8-D73CD0F54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marL="400050" indent="-342900">
              <a:buFont typeface="Arial" panose="020B0604020202020204" pitchFamily="34" charset="0"/>
              <a:buChar char="•"/>
            </a:pPr>
            <a:r>
              <a:rPr lang="en-US" sz="2000" dirty="0"/>
              <a:t>Liquidate 378 cars</a:t>
            </a:r>
          </a:p>
          <a:p>
            <a:pPr marL="400050" indent="-342900">
              <a:buFont typeface="Arial" panose="020B0604020202020204" pitchFamily="34" charset="0"/>
              <a:buChar char="•"/>
            </a:pPr>
            <a:r>
              <a:rPr lang="en-US" sz="2000" dirty="0"/>
              <a:t>Assume constant growth/rental rates/and cost</a:t>
            </a:r>
          </a:p>
          <a:p>
            <a:pPr marL="400050" indent="-342900">
              <a:buFont typeface="Arial" panose="020B0604020202020204" pitchFamily="34" charset="0"/>
              <a:buChar char="•"/>
            </a:pPr>
            <a:r>
              <a:rPr lang="en-US" sz="2000" dirty="0"/>
              <a:t>Keep profit from sold cars and put back into branches.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8548CC6-7CCF-4181-94DB-78D927969D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5599476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4167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BB5C7-4E5E-432E-BCC5-F4F4A69D6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Strategy 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E1EA6B-2077-4CF5-BFB8-D73CD0F54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marL="400050" indent="-342900">
              <a:buFont typeface="Arial" panose="020B0604020202020204" pitchFamily="34" charset="0"/>
              <a:buChar char="•"/>
            </a:pPr>
            <a:r>
              <a:rPr lang="en-US" sz="2000"/>
              <a:t>Increase rates </a:t>
            </a:r>
            <a:r>
              <a:rPr lang="en-US" sz="2000" dirty="0"/>
              <a:t>by 10%</a:t>
            </a:r>
          </a:p>
          <a:p>
            <a:pPr marL="400050" indent="-342900">
              <a:buFont typeface="Arial" panose="020B0604020202020204" pitchFamily="34" charset="0"/>
              <a:buChar char="•"/>
            </a:pPr>
            <a:r>
              <a:rPr lang="en-US" sz="2000" dirty="0"/>
              <a:t>Assume constant growth/rental length/and cost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DEE27CB4-EC27-4B00-BB78-9E2C1AA8E2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8995254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9614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218</Words>
  <Application>Microsoft Office PowerPoint</Application>
  <PresentationFormat>Widescreen</PresentationFormat>
  <Paragraphs>46</Paragraphs>
  <Slides>11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Worksheet</vt:lpstr>
      <vt:lpstr>Lariat Fleet Planning</vt:lpstr>
      <vt:lpstr>Fiscal Year 2019 Fleet Planning</vt:lpstr>
      <vt:lpstr>Fiscal Year 2018</vt:lpstr>
      <vt:lpstr>Fiscal Year 2018</vt:lpstr>
      <vt:lpstr>Strategy 1</vt:lpstr>
      <vt:lpstr>Strategy 2</vt:lpstr>
      <vt:lpstr>Strategy 2</vt:lpstr>
      <vt:lpstr>Strategy 3</vt:lpstr>
      <vt:lpstr>Strategy 4</vt:lpstr>
      <vt:lpstr>Strategy 5</vt:lpstr>
      <vt:lpstr>Strategy 5 is the best solution: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Lariat Fleet Planning</dc:title>
  <dc:creator>Eric Blair</dc:creator>
  <cp:lastModifiedBy>Eric Blair</cp:lastModifiedBy>
  <cp:revision>14</cp:revision>
  <dcterms:created xsi:type="dcterms:W3CDTF">2021-01-29T21:36:53Z</dcterms:created>
  <dcterms:modified xsi:type="dcterms:W3CDTF">2021-02-01T17:37:14Z</dcterms:modified>
</cp:coreProperties>
</file>